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1066800"/>
            <a:ext cx="5715000" cy="3048000"/>
          </a:xfrm>
        </p:spPr>
        <p:txBody>
          <a:bodyPr/>
          <a:lstStyle>
            <a:lvl1pPr>
              <a:defRPr sz="66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95800"/>
            <a:ext cx="6400800" cy="1143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9BB79D3-E357-4059-91FA-C80DC899A0B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EAD12-8E09-4CA5-95D0-A8769C0FE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50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0634C-06F8-48A2-BD28-AFC13D8578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135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15EF4-0FFA-436D-8657-8CF673F748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8775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35120-C3A8-4D1D-931B-E4615C34CE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197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447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447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7F239-2950-4C8E-9274-43F4DC55D0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97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B1446-015F-4F29-A581-FC02CA5E1B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026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73DF5-5865-4B41-B0A2-451CF1F8E6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866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8CE1-003E-4139-BB22-17FFB32A7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145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DB5F5-F427-486F-9804-7F5960D4D4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4007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411E2-42D0-4FA3-9857-E054A98153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25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447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76709B-E386-4B5B-A076-D1CE1C35CE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6666FF"/>
      </a:dk2>
      <a:lt2>
        <a:srgbClr val="FFFFFF"/>
      </a:lt2>
      <a:accent1>
        <a:srgbClr val="FF00FF"/>
      </a:accent1>
      <a:accent2>
        <a:srgbClr val="00FF99"/>
      </a:accent2>
      <a:accent3>
        <a:srgbClr val="B8B8FF"/>
      </a:accent3>
      <a:accent4>
        <a:srgbClr val="DADADA"/>
      </a:accent4>
      <a:accent5>
        <a:srgbClr val="FFAAFF"/>
      </a:accent5>
      <a:accent6>
        <a:srgbClr val="00E78A"/>
      </a:accent6>
      <a:hlink>
        <a:srgbClr val="D60093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PF109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2015-11-23T11:48:20Z</dcterms:created>
  <dcterms:modified xsi:type="dcterms:W3CDTF">2015-11-23T11:48:30Z</dcterms:modified>
</cp:coreProperties>
</file>