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62000" y="762000"/>
            <a:ext cx="7696200" cy="20574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724400"/>
            <a:ext cx="6400800" cy="9144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1028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102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103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2724EB3-F658-4487-8EFD-5972D4EAE34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F1268F-3A2D-43BB-9678-3F6CACB12B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9431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350" y="381000"/>
            <a:ext cx="14668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381000"/>
            <a:ext cx="42481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52A8CC-52D6-4935-9510-4AB322878A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3461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FFC294-F5E8-4550-8B68-C0BD29CAF4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5583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C7029-C18F-47CE-A0FC-C137DC4385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02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828800"/>
            <a:ext cx="28575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828800"/>
            <a:ext cx="28575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606905-C402-4C32-A3C6-5017778D71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7419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EA68E-C28B-47F6-9684-B6BADB2705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001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A7AD2B-421A-49B6-B6C5-AD12146972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3437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6282F-10A1-40C4-AE41-F85AED9B4F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085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B2373B-DE92-4429-8CB4-E972686688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2547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3BA16-5FE9-4CC2-8537-507433C766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4970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381000"/>
            <a:ext cx="5867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1828800"/>
            <a:ext cx="58674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96000" y="62484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842188C-D958-4907-885F-FD3F849037C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808080"/>
      </a:dk1>
      <a:lt1>
        <a:srgbClr val="FFFFFF"/>
      </a:lt1>
      <a:dk2>
        <a:srgbClr val="009999"/>
      </a:dk2>
      <a:lt2>
        <a:srgbClr val="FFFFFF"/>
      </a:lt2>
      <a:accent1>
        <a:srgbClr val="FFCC66"/>
      </a:accent1>
      <a:accent2>
        <a:srgbClr val="0000FF"/>
      </a:accent2>
      <a:accent3>
        <a:srgbClr val="AACACA"/>
      </a:accent3>
      <a:accent4>
        <a:srgbClr val="DADADA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PF114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2015-11-23T11:51:56Z</dcterms:created>
  <dcterms:modified xsi:type="dcterms:W3CDTF">2015-11-23T11:52:07Z</dcterms:modified>
</cp:coreProperties>
</file>