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62400" y="381000"/>
            <a:ext cx="4495800" cy="2057400"/>
          </a:xfrm>
        </p:spPr>
        <p:txBody>
          <a:bodyPr/>
          <a:lstStyle>
            <a:lvl1pPr algn="l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810000"/>
            <a:ext cx="6400800" cy="15240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FF54697-4B8C-4F98-A252-CB0405463B3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631D1-D607-47F1-84D9-39830521D5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293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533400"/>
            <a:ext cx="158115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533400"/>
            <a:ext cx="459105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E1D5-CA7E-485D-BCE5-E021148302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580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5F697-DC71-430F-89D9-C727C0D9F5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174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7D9A2-0839-41AF-8822-54E9A38773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63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981200"/>
            <a:ext cx="30861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981200"/>
            <a:ext cx="30861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B035F-6527-4612-9DBC-411CC67F6C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871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0977F-4F03-4711-96B9-8B2D544E28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3989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FA5AB-6BB6-40CF-A874-BC352DDE12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7732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1965D-1A71-446D-B568-42CE55D6EB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191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B30B5-2D4C-402E-9414-7E045D023A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387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95C74-CDE1-4074-89D2-AB0C3A7E8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9311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5334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981200"/>
            <a:ext cx="6324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84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FFC4EB-865A-46B0-AD20-DE48199DCBD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333300"/>
      </a:dk1>
      <a:lt1>
        <a:srgbClr val="CCCC00"/>
      </a:lt1>
      <a:dk2>
        <a:srgbClr val="333300"/>
      </a:dk2>
      <a:lt2>
        <a:srgbClr val="808080"/>
      </a:lt2>
      <a:accent1>
        <a:srgbClr val="FFCC66"/>
      </a:accent1>
      <a:accent2>
        <a:srgbClr val="0000FF"/>
      </a:accent2>
      <a:accent3>
        <a:srgbClr val="E2E2AA"/>
      </a:accent3>
      <a:accent4>
        <a:srgbClr val="2A2A00"/>
      </a:accent4>
      <a:accent5>
        <a:srgbClr val="FFE2B8"/>
      </a:accent5>
      <a:accent6>
        <a:srgbClr val="0000E7"/>
      </a:accent6>
      <a:hlink>
        <a:srgbClr val="CC3300"/>
      </a:hlink>
      <a:folHlink>
        <a:srgbClr val="C0C0C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PF110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2015-11-23T11:48:56Z</dcterms:created>
  <dcterms:modified xsi:type="dcterms:W3CDTF">2015-11-23T11:49:09Z</dcterms:modified>
</cp:coreProperties>
</file>