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52" d="100"/>
          <a:sy n="52" d="100"/>
        </p:scale>
        <p:origin x="658" y="4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914400" y="990600"/>
            <a:ext cx="7162800" cy="2057400"/>
          </a:xfrm>
        </p:spPr>
        <p:txBody>
          <a:bodyPr/>
          <a:lstStyle>
            <a:lvl1pPr>
              <a:defRPr sz="5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4572000"/>
            <a:ext cx="6400800" cy="10668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1028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102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103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A42EADF-EB2B-4E12-9BEB-21AA48F27E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763962-4463-403C-BF43-5F188AD3C4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7050" y="609600"/>
            <a:ext cx="158115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09600"/>
            <a:ext cx="459105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F19D64-01F6-4448-83F6-6E3E8E6C13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69428B-BB3D-48FE-B805-1AACBB556E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949C4A-FC58-4754-A867-BB78B3024E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3600" y="1828800"/>
            <a:ext cx="30861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72100" y="1828800"/>
            <a:ext cx="30861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772351-0DB7-4681-802F-D6001FBCB3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7E88B3-1E81-4328-A96B-744EC21CFE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EF8BF5-4B23-4B0D-BF80-3660A31822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C30C53-A159-4B15-AFC8-6B6D8690D0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F229A7-307E-4A8D-AA93-39BDF0387C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E93195-7ED2-4202-BF9C-27634A9CF5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33600" y="609600"/>
            <a:ext cx="6324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33600" y="1828800"/>
            <a:ext cx="6324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133600" y="62484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B3AB96C-5722-4BC2-8C95-D8D7735181C4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F116">
  <a:themeElements>
    <a:clrScheme name="">
      <a:dk1>
        <a:srgbClr val="000000"/>
      </a:dk1>
      <a:lt1>
        <a:srgbClr val="FFFFFF"/>
      </a:lt1>
      <a:dk2>
        <a:srgbClr val="0000FF"/>
      </a:dk2>
      <a:lt2>
        <a:srgbClr val="FFFFFF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FFFFFF"/>
        </a:dk1>
        <a:lt1>
          <a:srgbClr val="FFFFFF"/>
        </a:lt1>
        <a:dk2>
          <a:srgbClr val="FFFFFF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DADADA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PF116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PF116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radan2</dc:creator>
  <cp:lastModifiedBy>NPSoft</cp:lastModifiedBy>
  <cp:revision>1</cp:revision>
  <dcterms:created xsi:type="dcterms:W3CDTF">2015-11-28T14:36:18Z</dcterms:created>
  <dcterms:modified xsi:type="dcterms:W3CDTF">2015-11-29T01:23:57Z</dcterms:modified>
</cp:coreProperties>
</file>