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0929"/>
  </p:normalViewPr>
  <p:slideViewPr>
    <p:cSldViewPr>
      <p:cViewPr varScale="1">
        <p:scale>
          <a:sx n="74" d="100"/>
          <a:sy n="74" d="100"/>
        </p:scale>
        <p:origin x="127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1295400"/>
            <a:ext cx="7162800" cy="2057400"/>
          </a:xfrm>
        </p:spPr>
        <p:txBody>
          <a:bodyPr/>
          <a:lstStyle>
            <a:lvl1pPr>
              <a:defRPr sz="5400" b="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19200" y="4800600"/>
            <a:ext cx="6400800" cy="8382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68817C30-2916-415C-BA8B-EB941C0A4BA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546A25-F65A-42DB-A655-A152635621D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66075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381000"/>
            <a:ext cx="15240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381000"/>
            <a:ext cx="44196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3397AF-C91E-4B60-BEDE-243E0E7D7A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24021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A24CEC-094D-4500-95AC-873BAEAE317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9972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B13FFB-E8BE-4C29-B782-C5E64D29E0C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2391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400" y="1828800"/>
            <a:ext cx="29718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828800"/>
            <a:ext cx="29718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CE6BA0-860D-4FF8-A20B-62AB32ED42D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75973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70DEA5-5239-4286-87D8-EEED0BF601C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6417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A7903F-A23E-43E3-B979-4DEFFD29F26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388637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527676-EB38-458B-B3DB-48E0471F997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27314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322953-A9F0-4D74-B861-682E02A93D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199196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6BA200-323F-4433-8C7B-B33031AADDB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27092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76400" y="381000"/>
            <a:ext cx="6096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US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76400" y="1828800"/>
            <a:ext cx="60960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0" y="6248400"/>
            <a:ext cx="1447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480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019800" y="6248400"/>
            <a:ext cx="1752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85B8279-B229-45DF-B5C4-805879AFECC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anose="02020603050405020304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anose="02020603050405020304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anose="02020603050405020304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anose="02020603050405020304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anose="02020603050405020304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anose="02020603050405020304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anose="02020603050405020304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6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828800" y="381000"/>
            <a:ext cx="5943600" cy="1143000"/>
          </a:xfrm>
        </p:spPr>
        <p:txBody>
          <a:bodyPr/>
          <a:lstStyle/>
          <a:p>
            <a:endParaRPr lang="en-US" altLang="en-US" b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28800" y="1828800"/>
            <a:ext cx="5943600" cy="42672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FF"/>
      </a:dk2>
      <a:lt2>
        <a:srgbClr val="FFFFFF"/>
      </a:lt2>
      <a:accent1>
        <a:srgbClr val="FF9900"/>
      </a:accent1>
      <a:accent2>
        <a:srgbClr val="00FFFF"/>
      </a:accent2>
      <a:accent3>
        <a:srgbClr val="AAAAFF"/>
      </a:accent3>
      <a:accent4>
        <a:srgbClr val="DADADA"/>
      </a:accent4>
      <a:accent5>
        <a:srgbClr val="FFCAAA"/>
      </a:accent5>
      <a:accent6>
        <a:srgbClr val="00E7E7"/>
      </a:accent6>
      <a:hlink>
        <a:srgbClr val="990033"/>
      </a:hlink>
      <a:folHlink>
        <a:srgbClr val="C600C6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FFFFFF"/>
        </a:dk1>
        <a:lt1>
          <a:srgbClr val="FFFFFF"/>
        </a:lt1>
        <a:dk2>
          <a:srgbClr val="FFFFFF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DADADA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PF115</Template>
  <TotalTime>0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Times New Roman</vt:lpstr>
      <vt:lpstr>Default Design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sys</dc:creator>
  <cp:lastModifiedBy>sys</cp:lastModifiedBy>
  <cp:revision>1</cp:revision>
  <dcterms:created xsi:type="dcterms:W3CDTF">2015-11-23T11:52:27Z</dcterms:created>
  <dcterms:modified xsi:type="dcterms:W3CDTF">2015-11-23T11:52:40Z</dcterms:modified>
</cp:coreProperties>
</file>