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13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419600" y="838200"/>
            <a:ext cx="4495800" cy="2057400"/>
          </a:xfrm>
        </p:spPr>
        <p:txBody>
          <a:bodyPr/>
          <a:lstStyle>
            <a:lvl1pPr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114800" y="4343400"/>
            <a:ext cx="4800600" cy="16764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14B37E7-D520-4213-A441-E14FDACCF2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93E954-0BC8-4E95-B9D8-873D44FF0D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34250" y="152400"/>
            <a:ext cx="16573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62200" y="152400"/>
            <a:ext cx="48196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36C1FF-7977-451B-BCB9-425E16888F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4367E4-0291-452A-BC25-2E1E5831B3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413941-FA18-424D-B216-9818B7FF9C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62200" y="1371600"/>
            <a:ext cx="32385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53100" y="1371600"/>
            <a:ext cx="32385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A670C7-E44B-41B3-AC74-0778FD4184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2E0C62-59CA-4A3A-AB7F-31A2D6EBF7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2886DA-005C-4608-BDFC-5228325957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3F729F-D195-41DE-94EF-5380BC467E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B21C5E-7419-4EE2-896F-6A3F7E8D1D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3B12C2-C0A8-490B-B85F-7054CEE53E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62200" y="152400"/>
            <a:ext cx="6629400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62200" y="1371600"/>
            <a:ext cx="6629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F5EFB2B-070D-4F42-B2C8-727022912CF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1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F120">
  <a:themeElements>
    <a:clrScheme name="">
      <a:dk1>
        <a:srgbClr val="000000"/>
      </a:dk1>
      <a:lt1>
        <a:srgbClr val="333399"/>
      </a:lt1>
      <a:dk2>
        <a:srgbClr val="FFFFFF"/>
      </a:dk2>
      <a:lt2>
        <a:srgbClr val="000000"/>
      </a:lt2>
      <a:accent1>
        <a:srgbClr val="FF00FF"/>
      </a:accent1>
      <a:accent2>
        <a:srgbClr val="00FFFF"/>
      </a:accent2>
      <a:accent3>
        <a:srgbClr val="ADADCA"/>
      </a:accent3>
      <a:accent4>
        <a:srgbClr val="000000"/>
      </a:accent4>
      <a:accent5>
        <a:srgbClr val="FFAAFF"/>
      </a:accent5>
      <a:accent6>
        <a:srgbClr val="00E7E7"/>
      </a:accent6>
      <a:hlink>
        <a:srgbClr val="9999FF"/>
      </a:hlink>
      <a:folHlink>
        <a:srgbClr val="969696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FFFFFF"/>
        </a:dk1>
        <a:lt1>
          <a:srgbClr val="FFFFFF"/>
        </a:lt1>
        <a:dk2>
          <a:srgbClr val="FFFFFF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DADADA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PF120</Template>
  <TotalTime>0</TotalTime>
  <Words>0</Words>
  <Application>Microsoft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PF120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radan2</dc:creator>
  <cp:lastModifiedBy>radan2</cp:lastModifiedBy>
  <cp:revision>1</cp:revision>
  <dcterms:created xsi:type="dcterms:W3CDTF">2015-11-28T14:37:22Z</dcterms:created>
  <dcterms:modified xsi:type="dcterms:W3CDTF">2015-11-28T14:37:32Z</dcterms:modified>
</cp:coreProperties>
</file>