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 varScale="1">
        <p:scale>
          <a:sx n="66" d="100"/>
          <a:sy n="66" d="100"/>
        </p:scale>
        <p:origin x="-132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86200" y="1219200"/>
            <a:ext cx="4495800" cy="2057400"/>
          </a:xfrm>
        </p:spPr>
        <p:txBody>
          <a:bodyPr/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86200" y="4419600"/>
            <a:ext cx="3733800" cy="16002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6134C149-547C-447C-9C4B-B0B112D1881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1BFB43-3970-4876-A207-27DAAC8EEFD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7050" y="381000"/>
            <a:ext cx="158115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381000"/>
            <a:ext cx="459105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D68EDE-2AD3-418B-AFE6-3F4744DCAB4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B12BF4-D069-465A-B717-773083457EF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A40DD8-F579-47A4-9F21-D4E71E7A73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33600" y="1828800"/>
            <a:ext cx="30861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72100" y="1828800"/>
            <a:ext cx="30861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CBD086-E08E-4303-B35B-FD644D3306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C59A4D-8FAE-404C-8B77-F180E53A892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8EE1EB-E617-4D44-BB65-0EB2D16E016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F8D2D1-DDDF-4943-966D-0B1750615AE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DB8EEA-120D-4438-8D9A-81E3E4BA73A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338DE5-9E54-49B8-B2A0-08B4894A8C9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33600" y="381000"/>
            <a:ext cx="6324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33600" y="1828800"/>
            <a:ext cx="63246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6248400"/>
            <a:ext cx="1219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133600" y="6248400"/>
            <a:ext cx="3429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715000" y="6248400"/>
            <a:ext cx="2743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A884604-1E92-4AF3-8A1E-0FBBFD92D5E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1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1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2pPr>
      <a:lvl3pPr algn="ctr" rtl="1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3pPr>
      <a:lvl4pPr algn="ctr" rtl="1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4pPr>
      <a:lvl5pPr algn="ctr" rtl="1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5pPr>
      <a:lvl6pPr marL="457200" algn="ctr" rtl="1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6pPr>
      <a:lvl7pPr marL="914400" algn="ctr" rtl="1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7pPr>
      <a:lvl8pPr marL="1371600" algn="ctr" rtl="1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8pPr>
      <a:lvl9pPr marL="1828800" algn="ctr" rtl="1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6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fa-IR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F118">
  <a:themeElements>
    <a:clrScheme name="">
      <a:dk1>
        <a:srgbClr val="000000"/>
      </a:dk1>
      <a:lt1>
        <a:srgbClr val="FFFFCC"/>
      </a:lt1>
      <a:dk2>
        <a:srgbClr val="000000"/>
      </a:dk2>
      <a:lt2>
        <a:srgbClr val="666633"/>
      </a:lt2>
      <a:accent1>
        <a:srgbClr val="CC3300"/>
      </a:accent1>
      <a:accent2>
        <a:srgbClr val="800000"/>
      </a:accent2>
      <a:accent3>
        <a:srgbClr val="FFFFE2"/>
      </a:accent3>
      <a:accent4>
        <a:srgbClr val="000000"/>
      </a:accent4>
      <a:accent5>
        <a:srgbClr val="E2ADAA"/>
      </a:accent5>
      <a:accent6>
        <a:srgbClr val="730000"/>
      </a:accent6>
      <a:hlink>
        <a:srgbClr val="0033CC"/>
      </a:hlink>
      <a:folHlink>
        <a:srgbClr val="FFCC66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FFFFFF"/>
        </a:dk1>
        <a:lt1>
          <a:srgbClr val="FFFFFF"/>
        </a:lt1>
        <a:dk2>
          <a:srgbClr val="FFFFFF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DADADA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PF118</Template>
  <TotalTime>0</TotalTime>
  <Words>0</Words>
  <Application>Microsoft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Times New Roman</vt:lpstr>
      <vt:lpstr>PF118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radan2</dc:creator>
  <cp:lastModifiedBy>radan2</cp:lastModifiedBy>
  <cp:revision>1</cp:revision>
  <dcterms:created xsi:type="dcterms:W3CDTF">2015-11-28T14:36:51Z</dcterms:created>
  <dcterms:modified xsi:type="dcterms:W3CDTF">2015-11-28T14:37:04Z</dcterms:modified>
</cp:coreProperties>
</file>