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162800" cy="2057400"/>
          </a:xfrm>
        </p:spPr>
        <p:txBody>
          <a:bodyPr/>
          <a:lstStyle>
            <a:lvl1pPr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24DCC7-DA48-4483-A2D2-8BABE1388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C957A-6C23-40D4-8AEF-239E527C99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F81C8-1662-4609-A249-05ED0A4C0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4D8FE-7FB8-4865-ACA0-0F85CDB33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1DFEB-E9FB-4B1C-9EB5-391017EB21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7BFDA-D61A-4CAC-964C-EC6148726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122ED-02ED-4E7A-A996-01D8B7AD1E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EAEF8-13C5-4503-8103-5B7C64D18F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70A7F-BDCA-44E7-910C-973A1ED48D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873D8-A325-4BC6-A17B-A945813648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4FD1-D2DD-4165-BEBD-4BE250C436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A274F5-0A67-4B0D-8DC1-6A005D6A19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 sz="54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19">
  <a:themeElements>
    <a:clrScheme name="">
      <a:dk1>
        <a:srgbClr val="000000"/>
      </a:dk1>
      <a:lt1>
        <a:srgbClr val="CC9900"/>
      </a:lt1>
      <a:dk2>
        <a:srgbClr val="000000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PF119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PF119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2015-11-28T14:37:08Z</dcterms:created>
  <dcterms:modified xsi:type="dcterms:W3CDTF">2015-11-28T14:37:18Z</dcterms:modified>
</cp:coreProperties>
</file>