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620000" cy="20574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64008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4CBCF5-AB75-4B48-902F-D10F13D79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E7B79-4252-4B21-B4FE-02032B112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52400"/>
            <a:ext cx="13716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152400"/>
            <a:ext cx="3962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9E6F7-2CCE-438B-A2BE-8E1C854978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D169F-3236-4DAB-9065-587425063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439A-C57A-467A-9B76-1E101473E7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752600"/>
            <a:ext cx="2667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2667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132CF-3518-4A3B-9B12-CAE5DDA715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BF65E-091D-4246-84CF-62ECE6F344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AAFE3-A5E7-48E9-8E73-91B0EC59D4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8C2C1-FD99-488E-8777-CF716F6065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9C17F-D323-4D73-972F-68316BFB87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9FE2A-165B-4FEF-BBC1-CE88F00DB1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152400"/>
            <a:ext cx="5486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752600"/>
            <a:ext cx="5486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19800" y="6248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C2F46D-F628-4D7D-B702-F4502BC50E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1">
  <a:themeElements>
    <a:clrScheme name="">
      <a:dk1>
        <a:srgbClr val="663300"/>
      </a:dk1>
      <a:lt1>
        <a:srgbClr val="FF9966"/>
      </a:lt1>
      <a:dk2>
        <a:srgbClr val="663300"/>
      </a:dk2>
      <a:lt2>
        <a:srgbClr val="666633"/>
      </a:lt2>
      <a:accent1>
        <a:srgbClr val="339933"/>
      </a:accent1>
      <a:accent2>
        <a:srgbClr val="800000"/>
      </a:accent2>
      <a:accent3>
        <a:srgbClr val="FFCAB8"/>
      </a:accent3>
      <a:accent4>
        <a:srgbClr val="562A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PF121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PF121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2015-11-28T14:37:36Z</dcterms:created>
  <dcterms:modified xsi:type="dcterms:W3CDTF">2015-11-28T14:37:46Z</dcterms:modified>
</cp:coreProperties>
</file>