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1B6C96-8D9B-4348-8BD4-904BEAF59A3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6F016-E60D-4DD6-8845-DCD81A10FB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0020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96ED2-C49E-4BC2-88A6-96853B6A7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37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572A3-2D7B-4942-B928-38427EDBD2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14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EFDC9-6469-40B2-9ED5-A6BD3F061F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91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54E17-7406-4CE3-9003-C6CC171036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54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5F14-8E9E-406D-BEAA-47E9B2CF4E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21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9407D-A29D-4EF8-93EC-226D9ED18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35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FA9FF-8A0C-471B-8322-8FEBFDDDDE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154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315DD-0882-4E1F-93F6-2BFF817E80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324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E887F-FC89-4F5E-8C98-E84F5D505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37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D1227D-6C66-47FC-A3B9-A0235CDADBA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"/>
            <a:ext cx="7391400" cy="1981200"/>
          </a:xfrm>
        </p:spPr>
        <p:txBody>
          <a:bodyPr/>
          <a:lstStyle/>
          <a:p>
            <a:pPr algn="l"/>
            <a:endParaRPr lang="en-US" altLang="en-US" sz="60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562600"/>
            <a:ext cx="7281863" cy="114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0"/>
            <a:ext cx="7515225" cy="838200"/>
          </a:xfrm>
        </p:spPr>
        <p:txBody>
          <a:bodyPr/>
          <a:lstStyle/>
          <a:p>
            <a:pPr algn="l"/>
            <a:endParaRPr lang="en-US" altLang="en-US" i="1">
              <a:solidFill>
                <a:srgbClr val="6633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467600" cy="3073400"/>
          </a:xfrm>
        </p:spPr>
        <p:txBody>
          <a:bodyPr/>
          <a:lstStyle/>
          <a:p>
            <a:endParaRPr lang="en-US" altLang="en-US">
              <a:solidFill>
                <a:srgbClr val="6633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PF48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2015-11-22T06:15:04Z</dcterms:created>
  <dcterms:modified xsi:type="dcterms:W3CDTF">2015-11-22T06:15:13Z</dcterms:modified>
</cp:coreProperties>
</file>