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7FF"/>
    <a:srgbClr val="760000"/>
    <a:srgbClr val="D68B1C"/>
    <a:srgbClr val="FF9E1D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2360065"/>
            <a:ext cx="7940661" cy="763525"/>
          </a:xfr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6" y="3581705"/>
            <a:ext cx="7940661" cy="76352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374900"/>
            <a:ext cx="80768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596540"/>
            <a:ext cx="8076895" cy="4581150"/>
          </a:xfrm>
        </p:spPr>
        <p:txBody>
          <a:bodyPr/>
          <a:lstStyle>
            <a:lvl1pPr algn="l">
              <a:defRPr sz="2800">
                <a:solidFill>
                  <a:srgbClr val="002060"/>
                </a:solidFill>
              </a:defRPr>
            </a:lvl1pPr>
            <a:lvl2pPr algn="l">
              <a:defRPr>
                <a:solidFill>
                  <a:srgbClr val="002060"/>
                </a:solidFill>
              </a:defRPr>
            </a:lvl2pPr>
            <a:lvl3pPr algn="l">
              <a:defRPr>
                <a:solidFill>
                  <a:srgbClr val="002060"/>
                </a:solidFill>
              </a:defRPr>
            </a:lvl3pPr>
            <a:lvl4pPr algn="l">
              <a:defRPr>
                <a:solidFill>
                  <a:srgbClr val="002060"/>
                </a:solidFill>
              </a:defRPr>
            </a:lvl4pPr>
            <a:lvl5pPr algn="l"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833015"/>
            <a:ext cx="6719019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749245"/>
            <a:ext cx="6719019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rgbClr val="259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 algn="l">
              <a:defRPr sz="240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1800">
                <a:solidFill>
                  <a:srgbClr val="002060"/>
                </a:solidFill>
              </a:defRPr>
            </a:lvl3pPr>
            <a:lvl4pPr algn="l">
              <a:defRPr sz="1600">
                <a:solidFill>
                  <a:srgbClr val="002060"/>
                </a:solidFill>
              </a:defRPr>
            </a:lvl4pPr>
            <a:lvl5pPr algn="l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 algn="l">
              <a:buNone/>
              <a:defRPr sz="2400" b="1">
                <a:solidFill>
                  <a:srgbClr val="259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 algn="l">
              <a:defRPr sz="2400">
                <a:solidFill>
                  <a:srgbClr val="002060"/>
                </a:solidFill>
              </a:defRPr>
            </a:lvl1pPr>
            <a:lvl2pPr algn="l">
              <a:defRPr sz="2000">
                <a:solidFill>
                  <a:srgbClr val="002060"/>
                </a:solidFill>
              </a:defRPr>
            </a:lvl2pPr>
            <a:lvl3pPr algn="l">
              <a:defRPr sz="1800">
                <a:solidFill>
                  <a:srgbClr val="002060"/>
                </a:solidFill>
              </a:defRPr>
            </a:lvl3pPr>
            <a:lvl4pPr algn="l">
              <a:defRPr sz="1600">
                <a:solidFill>
                  <a:srgbClr val="002060"/>
                </a:solidFill>
              </a:defRPr>
            </a:lvl4pPr>
            <a:lvl5pPr algn="l"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2360065"/>
            <a:ext cx="7940660" cy="763525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3581705"/>
            <a:ext cx="7940660" cy="763525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58</cp:revision>
  <dcterms:created xsi:type="dcterms:W3CDTF">2013-08-21T19:17:07Z</dcterms:created>
  <dcterms:modified xsi:type="dcterms:W3CDTF">2014-03-27T13:34:49Z</dcterms:modified>
</cp:coreProperties>
</file>