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67" r:id="rId4"/>
    <p:sldId id="26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7400"/>
    <a:srgbClr val="EE8E00"/>
    <a:srgbClr val="FCEA04"/>
    <a:srgbClr val="4E863A"/>
    <a:srgbClr val="A61616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113" d="100"/>
          <a:sy n="113" d="100"/>
        </p:scale>
        <p:origin x="147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6" d="100"/>
          <a:sy n="56" d="100"/>
        </p:scale>
        <p:origin x="-2874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A990B0-5BEE-466B-853C-9608DB6BC8FB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188CF-D49B-46CE-9D2C-173C289C5C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5293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B8DFF-3B96-41A0-9B28-6E55A2E48E01}" type="datetimeFigureOut">
              <a:rPr lang="en-US" smtClean="0"/>
              <a:t>12/22/2014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AC6CA-E053-4EC7-B801-A64BBB9841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71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DAC6CA-E053-4EC7-B801-A64BBB9841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91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676400" y="1435100"/>
            <a:ext cx="5791200" cy="609600"/>
          </a:xfrm>
        </p:spPr>
        <p:txBody>
          <a:bodyPr>
            <a:noAutofit/>
          </a:bodyPr>
          <a:lstStyle>
            <a:lvl1pPr algn="ctr">
              <a:defRPr sz="4800" baseline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Your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24333" y="2044700"/>
            <a:ext cx="3884477" cy="304800"/>
          </a:xfrm>
        </p:spPr>
        <p:txBody>
          <a:bodyPr>
            <a:noAutofit/>
          </a:bodyPr>
          <a:lstStyle>
            <a:lvl1pPr marL="0" indent="0" algn="ctr">
              <a:buNone/>
              <a:defRPr sz="18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94B57CF-5A90-4689-9530-FBA0E78F083A}" type="datetime1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75F08A7-D9A1-4697-8DD7-0948E5E9DFC2}" type="datetime1">
              <a:rPr lang="en-US" smtClean="0"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9F5AD1D-BA43-4625-9875-5326E2CCF2EF}" type="datetime1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42A10CD-4D5C-46F1-852F-7EA9A3460B7A}" type="datetime1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7C5E6E-ADA7-455D-85F5-CCC07FCEB072}" type="datetime1">
              <a:rPr lang="en-US" smtClean="0"/>
              <a:t>12/22/2014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Oval 5"/>
          <p:cNvSpPr/>
          <p:nvPr userDrawn="1"/>
        </p:nvSpPr>
        <p:spPr>
          <a:xfrm>
            <a:off x="1222696" y="2296181"/>
            <a:ext cx="6625904" cy="1586188"/>
          </a:xfrm>
          <a:prstGeom prst="ellipse">
            <a:avLst/>
          </a:prstGeom>
          <a:solidFill>
            <a:srgbClr val="0779B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val 6"/>
          <p:cNvSpPr/>
          <p:nvPr userDrawn="1"/>
        </p:nvSpPr>
        <p:spPr>
          <a:xfrm>
            <a:off x="4956308" y="2163490"/>
            <a:ext cx="2739892" cy="655910"/>
          </a:xfrm>
          <a:prstGeom prst="ellipse">
            <a:avLst/>
          </a:prstGeom>
          <a:solidFill>
            <a:srgbClr val="0779B7">
              <a:alpha val="1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val 7"/>
          <p:cNvSpPr/>
          <p:nvPr userDrawn="1"/>
        </p:nvSpPr>
        <p:spPr>
          <a:xfrm>
            <a:off x="1905000" y="2970940"/>
            <a:ext cx="6053346" cy="1449125"/>
          </a:xfrm>
          <a:prstGeom prst="ellipse">
            <a:avLst/>
          </a:prstGeom>
          <a:solidFill>
            <a:srgbClr val="0779B7">
              <a:alpha val="54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val 8"/>
          <p:cNvSpPr/>
          <p:nvPr userDrawn="1"/>
        </p:nvSpPr>
        <p:spPr>
          <a:xfrm>
            <a:off x="838200" y="3156265"/>
            <a:ext cx="4251525" cy="1017782"/>
          </a:xfrm>
          <a:prstGeom prst="ellipse">
            <a:avLst/>
          </a:prstGeom>
          <a:solidFill>
            <a:srgbClr val="0779B7">
              <a:alpha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508975" y="2814935"/>
            <a:ext cx="6053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solidFill>
                  <a:schemeClr val="bg1"/>
                </a:solidFill>
              </a:rPr>
              <a:t>FreePowerPointTemplates.com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655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52617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BA66C3B-06D5-4A5D-A0B1-F8FF2CFB0A21}" type="datetime1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29600" cy="526176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7BD5A4-E475-4FC5-A840-CA3FF7C604EC}" type="datetime1">
              <a:rPr lang="en-US" smtClean="0"/>
              <a:t>12/22/2014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700" y="1774825"/>
            <a:ext cx="6555246" cy="663575"/>
          </a:xfrm>
        </p:spPr>
        <p:txBody>
          <a:bodyPr anchor="t"/>
          <a:lstStyle>
            <a:lvl1pPr algn="ctr">
              <a:defRPr sz="3200" b="1" cap="all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3109" y="1371600"/>
            <a:ext cx="6555246" cy="389716"/>
          </a:xfrm>
        </p:spPr>
        <p:txBody>
          <a:bodyPr anchor="b">
            <a:noAutofit/>
          </a:bodyPr>
          <a:lstStyle>
            <a:lvl1pPr marL="0" indent="0" algn="ctr">
              <a:buNone/>
              <a:defRPr sz="180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8B08D30-1767-4CCD-B75E-B70096E36F7D}" type="datetime1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F2E6C47-FD85-47FE-A5C0-30C91A79074D}" type="datetime1">
              <a:rPr lang="en-US" smtClean="0"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8130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9135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1217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9135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1217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D34A95A-894D-4086-A6D5-B26B16ACC530}" type="datetime1">
              <a:rPr lang="en-US" smtClean="0"/>
              <a:t>12/22/2014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F280BE6-EC92-41A4-B5BA-4DF6752336F3}" type="datetime1">
              <a:rPr lang="en-US" smtClean="0"/>
              <a:t>12/22/2014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6A1EA83-5CCB-4ED5-A937-3F62CF2F0820}" type="datetime1">
              <a:rPr lang="en-US" smtClean="0"/>
              <a:t>12/22/2014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chemeClr val="accent6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882E946-28A5-481C-919E-729574D717FB}" type="datetime1">
              <a:rPr lang="en-US" smtClean="0"/>
              <a:t>12/22/2014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effectLst/>
              </a:defRPr>
            </a:lvl1pPr>
          </a:lstStyle>
          <a:p>
            <a:fld id="{5C6D99EA-C715-48B6-92FB-482B19489699}" type="datetime1">
              <a:rPr lang="en-US" smtClean="0"/>
              <a:t>12/22/2014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smtClean="0"/>
              <a:t>fppt.com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effectLst/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01000" y="6356350"/>
            <a:ext cx="1014239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6"/>
          </a:solidFill>
          <a:effectLst/>
          <a:latin typeface="+mj-lt"/>
          <a:ea typeface="Microsoft Himalaya" pitchFamily="2" charset="0"/>
          <a:cs typeface="Microsoft New Tai Lue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bg1"/>
          </a:solidFill>
          <a:effectLst/>
          <a:latin typeface="+mn-lt"/>
          <a:ea typeface="+mn-ea"/>
          <a:cs typeface="Microsoft New Tai Lue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bg1"/>
          </a:solidFill>
          <a:effectLst/>
          <a:latin typeface="+mn-lt"/>
          <a:ea typeface="+mn-ea"/>
          <a:cs typeface="Microsoft New Tai Lue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bg1"/>
          </a:solidFill>
          <a:effectLst/>
          <a:latin typeface="+mn-lt"/>
          <a:ea typeface="+mn-ea"/>
          <a:cs typeface="Microsoft New Tai Lue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bg1"/>
          </a:solidFill>
          <a:effectLst/>
          <a:latin typeface="+mn-lt"/>
          <a:ea typeface="+mn-ea"/>
          <a:cs typeface="Microsoft New Tai Lue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bg1"/>
          </a:solidFill>
          <a:effectLst/>
          <a:latin typeface="+mn-lt"/>
          <a:ea typeface="+mn-ea"/>
          <a:cs typeface="Microsoft New Tai Lue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HAPPY NEW YEAR!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UY" smtClean="0"/>
              <a:t>Click to Add Subtitle</a:t>
            </a:r>
            <a:endParaRPr lang="es-UY" dirty="0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fppt.com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Replace text.</a:t>
            </a:r>
          </a:p>
          <a:p>
            <a:r>
              <a:rPr lang="en-US" smtClean="0"/>
              <a:t>This is a place holder.</a:t>
            </a:r>
          </a:p>
          <a:p>
            <a:endParaRPr lang="en-US" dirty="0"/>
          </a:p>
        </p:txBody>
      </p:sp>
      <p:sp>
        <p:nvSpPr>
          <p:cNvPr id="8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fppt.com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fppt.com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415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:\websites\free-power-point-templates\2012\logo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00408" y="3101616"/>
            <a:ext cx="1951712" cy="702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fppt.com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3489"/>
      </p:ext>
    </p:extLst>
  </p:cSld>
  <p:clrMapOvr>
    <a:masterClrMapping/>
  </p:clrMapOvr>
</p:sld>
</file>

<file path=ppt/theme/theme1.xml><?xml version="1.0" encoding="utf-8"?>
<a:theme xmlns:a="http://schemas.openxmlformats.org/drawingml/2006/main" name="10478-new-year-7-fpp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2754</TotalTime>
  <Words>26</Words>
  <Application>Microsoft Office PowerPoint</Application>
  <PresentationFormat>On-screen Show (4:3)</PresentationFormat>
  <Paragraphs>10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Microsoft Himalaya</vt:lpstr>
      <vt:lpstr>Microsoft New Tai Lue</vt:lpstr>
      <vt:lpstr>10478-new-year-7-fppt</vt:lpstr>
      <vt:lpstr>HAPPY NEW YEAR!</vt:lpstr>
      <vt:lpstr>Click to add title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Lemuel Conde</dc:creator>
  <cp:lastModifiedBy>Julian</cp:lastModifiedBy>
  <cp:revision>301</cp:revision>
  <dcterms:created xsi:type="dcterms:W3CDTF">2014-01-21T04:35:43Z</dcterms:created>
  <dcterms:modified xsi:type="dcterms:W3CDTF">2014-12-22T18:14:53Z</dcterms:modified>
</cp:coreProperties>
</file>