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8B1C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9930" y="4345230"/>
            <a:ext cx="7772400" cy="8592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9930" y="5261460"/>
            <a:ext cx="6400800" cy="835455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D68B1C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3835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D68B1C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86835"/>
            <a:ext cx="8229600" cy="3918803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0604" y="1496277"/>
            <a:ext cx="7016195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D68B1C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0604" y="2665475"/>
            <a:ext cx="7016195" cy="4275740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443835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D68B1C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2613032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3242895"/>
            <a:ext cx="4040188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2613032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3242895"/>
            <a:ext cx="4041775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10/2/2013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1393</TotalTime>
  <Words>58</Words>
  <Application>Microsoft Office PowerPoint</Application>
  <PresentationFormat>Presentación en pantalla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Office Theme</vt:lpstr>
      <vt:lpstr>Click to edit Master title style</vt:lpstr>
      <vt:lpstr>Slide Title</vt:lpstr>
      <vt:lpstr>Slide Title</vt:lpstr>
      <vt:lpstr>Slide Title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Mariajose</cp:lastModifiedBy>
  <cp:revision>13</cp:revision>
  <dcterms:created xsi:type="dcterms:W3CDTF">2013-08-21T19:17:07Z</dcterms:created>
  <dcterms:modified xsi:type="dcterms:W3CDTF">2013-10-04T00:11:47Z</dcterms:modified>
</cp:coreProperties>
</file>