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8710"/>
            <a:ext cx="7772400" cy="859205"/>
          </a:xfrm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8005" y="5494940"/>
            <a:ext cx="6400800" cy="835455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92D05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4239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92D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0065"/>
            <a:ext cx="8229600" cy="412303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274638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92D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4" y="1443836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13842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92D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30762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937484"/>
            <a:ext cx="4040188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30762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937484"/>
            <a:ext cx="4041775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11</cp:revision>
  <dcterms:created xsi:type="dcterms:W3CDTF">2013-08-21T19:17:07Z</dcterms:created>
  <dcterms:modified xsi:type="dcterms:W3CDTF">2013-09-28T01:21:45Z</dcterms:modified>
</cp:coreProperties>
</file>