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80" r:id="rId4"/>
    <p:sldId id="281" r:id="rId5"/>
    <p:sldId id="279" r:id="rId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B92D14"/>
    <a:srgbClr val="35759D"/>
    <a:srgbClr val="35B19D"/>
    <a:srgbClr val="000000"/>
    <a:srgbClr val="E8E8E8"/>
    <a:srgbClr val="4B9600"/>
    <a:srgbClr val="366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36" autoAdjust="0"/>
    <p:restoredTop sz="95596" autoAdjust="0"/>
  </p:normalViewPr>
  <p:slideViewPr>
    <p:cSldViewPr>
      <p:cViewPr>
        <p:scale>
          <a:sx n="70" d="100"/>
          <a:sy n="70" d="100"/>
        </p:scale>
        <p:origin x="-612" y="-12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AB6C866-C8C7-4AC9-A086-43B89EA92810}" type="slidenum">
              <a:rPr lang="en-US"/>
              <a:pPr/>
              <a:t>‹#›</a:t>
            </a:fld>
            <a:endParaRPr lang="en-US"/>
          </a:p>
        </p:txBody>
      </p:sp>
    </p:spTree>
    <p:extLst>
      <p:ext uri="{BB962C8B-B14F-4D97-AF65-F5344CB8AC3E}">
        <p14:creationId xmlns:p14="http://schemas.microsoft.com/office/powerpoint/2010/main" val="169703190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3AEE5E-117D-4D86-8433-147958D4A70C}" type="slidenum">
              <a:rPr lang="en-US"/>
              <a:pPr/>
              <a:t>1</a:t>
            </a:fld>
            <a:endParaRPr 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42A100-B26D-4867-8097-70D530B47AA3}" type="slidenum">
              <a:rPr lang="en-US"/>
              <a:pPr/>
              <a:t>2</a:t>
            </a:fld>
            <a:endParaRPr 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F037C9-E436-43F9-92CB-B5B0A5C83755}" type="slidenum">
              <a:rPr lang="en-US"/>
              <a:pPr/>
              <a:t>5</a:t>
            </a:fld>
            <a:endParaRPr 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9252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1417638"/>
            <a:ext cx="1828800" cy="5211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1417638"/>
            <a:ext cx="53340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4127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194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91620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1083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0095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60047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348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7984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5343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2362200" y="4538663"/>
            <a:ext cx="6629400" cy="129540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p>
            <a:r>
              <a:rPr lang="en-US" sz="4000">
                <a:solidFill>
                  <a:srgbClr val="4D4D4D"/>
                </a:solidFill>
              </a:rPr>
              <a:t>Name of presentation</a:t>
            </a:r>
            <a:endParaRPr lang="ru-RU" sz="4000">
              <a:solidFill>
                <a:srgbClr val="4D4D4D"/>
              </a:solidFill>
            </a:endParaRPr>
          </a:p>
        </p:txBody>
      </p:sp>
      <p:sp>
        <p:nvSpPr>
          <p:cNvPr id="2056" name="Rectangle 8"/>
          <p:cNvSpPr>
            <a:spLocks noGrp="1" noChangeArrowheads="1"/>
          </p:cNvSpPr>
          <p:nvPr>
            <p:ph type="subTitle" idx="1"/>
          </p:nvPr>
        </p:nvSpPr>
        <p:spPr>
          <a:xfrm>
            <a:off x="6067425" y="4400550"/>
            <a:ext cx="2895600" cy="53340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p>
            <a:r>
              <a:rPr lang="en-US" sz="2300">
                <a:solidFill>
                  <a:srgbClr val="4D4D4D"/>
                </a:solidFill>
              </a:rPr>
              <a:t>Company name</a:t>
            </a:r>
            <a:endParaRPr lang="ru-RU" sz="2300">
              <a:solidFill>
                <a:srgbClr val="4D4D4D"/>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2286000" y="655638"/>
            <a:ext cx="6248400" cy="715962"/>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r>
              <a:rPr lang="en-US" sz="4000"/>
              <a:t>Slide master</a:t>
            </a:r>
            <a:endParaRPr lang="ru-RU" sz="4000"/>
          </a:p>
        </p:txBody>
      </p:sp>
      <p:sp>
        <p:nvSpPr>
          <p:cNvPr id="17413" name="Rectangle 5"/>
          <p:cNvSpPr>
            <a:spLocks noGrp="1" noChangeArrowheads="1"/>
          </p:cNvSpPr>
          <p:nvPr>
            <p:ph type="body" idx="1"/>
          </p:nvPr>
        </p:nvSpPr>
        <p:spPr>
          <a:xfrm>
            <a:off x="2286000" y="1600200"/>
            <a:ext cx="6324600" cy="4191000"/>
          </a:xfrm>
        </p:spPr>
        <p:txBody>
          <a:bodyPr/>
          <a:lstStyle/>
          <a:p>
            <a:pPr>
              <a:lnSpc>
                <a:spcPct val="80000"/>
              </a:lnSpc>
            </a:pPr>
            <a:r>
              <a:rPr lang="en-US" altLang="ko-KR" sz="1800">
                <a:latin typeface="Verdana" pitchFamily="34" charset="0"/>
                <a:ea typeface="굴림" charset="-127"/>
              </a:rPr>
              <a:t>Your Text here</a:t>
            </a:r>
          </a:p>
          <a:p>
            <a:pPr>
              <a:lnSpc>
                <a:spcPct val="80000"/>
              </a:lnSpc>
            </a:pPr>
            <a:endParaRPr lang="en-US" altLang="ko-KR" sz="1800">
              <a:latin typeface="Verdana" pitchFamily="34" charset="0"/>
              <a:ea typeface="굴림" charset="-127"/>
            </a:endParaRPr>
          </a:p>
          <a:p>
            <a:pPr>
              <a:lnSpc>
                <a:spcPct val="80000"/>
              </a:lnSpc>
            </a:pPr>
            <a:r>
              <a:rPr lang="en-US" altLang="ko-KR" sz="18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latin typeface="Verdana" pitchFamily="34" charset="0"/>
              <a:ea typeface="굴림" charset="-127"/>
            </a:endParaRPr>
          </a:p>
          <a:p>
            <a:pPr>
              <a:lnSpc>
                <a:spcPct val="80000"/>
              </a:lnSpc>
            </a:pPr>
            <a:r>
              <a:rPr lang="en-US" altLang="ko-KR" sz="18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800"/>
          </a:p>
          <a:p>
            <a:pPr>
              <a:lnSpc>
                <a:spcPct val="80000"/>
              </a:lnSpc>
            </a:pPr>
            <a:endParaRPr lang="ru-RU" sz="1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10200" y="4191000"/>
            <a:ext cx="3248025" cy="1847850"/>
          </a:xfrm>
        </p:spPr>
      </p:pic>
    </p:spTree>
    <p:extLst>
      <p:ext uri="{BB962C8B-B14F-4D97-AF65-F5344CB8AC3E}">
        <p14:creationId xmlns:p14="http://schemas.microsoft.com/office/powerpoint/2010/main" val="3040247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flipH="1">
            <a:off x="5943600" y="4267200"/>
            <a:ext cx="2667000" cy="2152650"/>
          </a:xfrm>
        </p:spPr>
      </p:pic>
    </p:spTree>
    <p:extLst>
      <p:ext uri="{BB962C8B-B14F-4D97-AF65-F5344CB8AC3E}">
        <p14:creationId xmlns:p14="http://schemas.microsoft.com/office/powerpoint/2010/main" val="536115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685800"/>
            <a:ext cx="6934200" cy="715963"/>
          </a:xfrm>
        </p:spPr>
        <p:txBody>
          <a:bodyPr/>
          <a:lstStyle/>
          <a:p>
            <a:r>
              <a:rPr lang="en-US" sz="4000">
                <a:solidFill>
                  <a:srgbClr val="4D4D4D"/>
                </a:solidFill>
              </a:rPr>
              <a:t>Print master</a:t>
            </a:r>
          </a:p>
        </p:txBody>
      </p:sp>
      <p:sp>
        <p:nvSpPr>
          <p:cNvPr id="60419" name="Rectangle 3"/>
          <p:cNvSpPr>
            <a:spLocks noGrp="1" noChangeArrowheads="1"/>
          </p:cNvSpPr>
          <p:nvPr>
            <p:ph type="body" idx="1"/>
          </p:nvPr>
        </p:nvSpPr>
        <p:spPr>
          <a:xfrm>
            <a:off x="1981200" y="1630363"/>
            <a:ext cx="6934200" cy="4267200"/>
          </a:xfrm>
        </p:spPr>
        <p:txBody>
          <a:bodyPr/>
          <a:lstStyle/>
          <a:p>
            <a:pPr>
              <a:lnSpc>
                <a:spcPct val="80000"/>
              </a:lnSpc>
            </a:pPr>
            <a:r>
              <a:rPr lang="en-US" altLang="ko-KR" sz="1800">
                <a:solidFill>
                  <a:srgbClr val="4D4D4D"/>
                </a:solidFill>
                <a:latin typeface="Verdana" pitchFamily="34" charset="0"/>
                <a:ea typeface="굴림" charset="-127"/>
              </a:rPr>
              <a:t>Your Text here</a:t>
            </a:r>
          </a:p>
          <a:p>
            <a:pPr>
              <a:lnSpc>
                <a:spcPct val="80000"/>
              </a:lnSpc>
            </a:pPr>
            <a:endParaRPr lang="en-US" altLang="ko-KR" sz="1800">
              <a:solidFill>
                <a:srgbClr val="4D4D4D"/>
              </a:solidFill>
              <a:latin typeface="Verdana" pitchFamily="34" charset="0"/>
              <a:ea typeface="굴림" charset="-127"/>
            </a:endParaRPr>
          </a:p>
          <a:p>
            <a:pPr>
              <a:lnSpc>
                <a:spcPct val="80000"/>
              </a:lnSpc>
            </a:pPr>
            <a:r>
              <a:rPr lang="en-US" altLang="ko-KR" sz="1800">
                <a:solidFill>
                  <a:srgbClr val="4D4D4D"/>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solidFill>
                <a:srgbClr val="4D4D4D"/>
              </a:solidFill>
              <a:latin typeface="Verdana" pitchFamily="34" charset="0"/>
              <a:ea typeface="굴림" charset="-127"/>
            </a:endParaRPr>
          </a:p>
          <a:p>
            <a:pPr>
              <a:lnSpc>
                <a:spcPct val="80000"/>
              </a:lnSpc>
            </a:pPr>
            <a:r>
              <a:rPr lang="en-US" altLang="ko-KR" sz="1800">
                <a:solidFill>
                  <a:srgbClr val="4D4D4D"/>
                </a:solidFill>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800">
              <a:solidFill>
                <a:srgbClr val="4D4D4D"/>
              </a:solidFill>
            </a:endParaRPr>
          </a:p>
          <a:p>
            <a:pPr>
              <a:lnSpc>
                <a:spcPct val="80000"/>
              </a:lnSpc>
            </a:pPr>
            <a:endParaRPr lang="en-US" sz="1800">
              <a:solidFill>
                <a:srgbClr val="4D4D4D"/>
              </a:solidFill>
            </a:endParaRPr>
          </a:p>
        </p:txBody>
      </p:sp>
    </p:spTree>
  </p:cSld>
  <p:clrMapOvr>
    <a:masterClrMapping/>
  </p:clrMapOvr>
</p:sld>
</file>

<file path=ppt/theme/theme1.xml><?xml version="1.0" encoding="utf-8"?>
<a:theme xmlns:a="http://schemas.openxmlformats.org/drawingml/2006/main" name="powerpoint-template">
  <a:themeElements>
    <a:clrScheme name="">
      <a:dk1>
        <a:srgbClr val="5F5F5F"/>
      </a:dk1>
      <a:lt1>
        <a:srgbClr val="FFFFFF"/>
      </a:lt1>
      <a:dk2>
        <a:srgbClr val="5F5F5F"/>
      </a:dk2>
      <a:lt2>
        <a:srgbClr val="478E00"/>
      </a:lt2>
      <a:accent1>
        <a:srgbClr val="5EA400"/>
      </a:accent1>
      <a:accent2>
        <a:srgbClr val="92CC00"/>
      </a:accent2>
      <a:accent3>
        <a:srgbClr val="FFFFFF"/>
      </a:accent3>
      <a:accent4>
        <a:srgbClr val="505050"/>
      </a:accent4>
      <a:accent5>
        <a:srgbClr val="B6CFAA"/>
      </a:accent5>
      <a:accent6>
        <a:srgbClr val="84B900"/>
      </a:accent6>
      <a:hlink>
        <a:srgbClr val="B3E00B"/>
      </a:hlink>
      <a:folHlink>
        <a:srgbClr val="D1D1D1"/>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6</TotalTime>
  <Words>200</Words>
  <Application>Microsoft Office PowerPoint</Application>
  <PresentationFormat>On-screen Show (4:3)</PresentationFormat>
  <Paragraphs>17</Paragraphs>
  <Slides>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Microsoft Sans Serif</vt:lpstr>
      <vt:lpstr>Verdana</vt:lpstr>
      <vt:lpstr>굴림</vt:lpstr>
      <vt:lpstr>Times New Roman</vt:lpstr>
      <vt:lpstr>powerpoint-template</vt:lpstr>
      <vt:lpstr>Name of presentation</vt:lpstr>
      <vt:lpstr>Slide master</vt:lpstr>
      <vt:lpstr>PowerPoint Presentation</vt:lpstr>
      <vt:lpstr>PowerPoint Presentation</vt:lpstr>
      <vt:lpstr>Print master</vt:lpstr>
    </vt:vector>
  </TitlesOfParts>
  <Company>Gerdoo.net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user</cp:lastModifiedBy>
  <cp:revision>1</cp:revision>
  <dcterms:created xsi:type="dcterms:W3CDTF">2015-11-23T17:47:53Z</dcterms:created>
  <dcterms:modified xsi:type="dcterms:W3CDTF">2015-11-23T17:54:13Z</dcterms:modified>
</cp:coreProperties>
</file>