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8" d="100"/>
          <a:sy n="98" d="100"/>
        </p:scale>
        <p:origin x="600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830067"/>
            <a:ext cx="7772400" cy="613891"/>
          </a:xfrm>
        </p:spPr>
        <p:txBody>
          <a:bodyPr/>
          <a:lstStyle/>
          <a:p>
            <a:r>
              <a:rPr lang="en-US" dirty="0" smtClean="0"/>
              <a:t>NAME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354810"/>
            <a:ext cx="6400800" cy="5211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Company Name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0E13-6700-444B-97F6-81DEEE9D1DD0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B16D-4ED7-4BA5-91C9-CEBF2761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36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1760" y="205979"/>
            <a:ext cx="627504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411760" y="1200151"/>
            <a:ext cx="6275040" cy="3394472"/>
          </a:xfrm>
        </p:spPr>
        <p:txBody>
          <a:bodyPr/>
          <a:lstStyle/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0E13-6700-444B-97F6-81DEEE9D1DD0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B16D-4ED7-4BA5-91C9-CEBF2761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1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0E13-6700-444B-97F6-81DEEE9D1DD0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B16D-4ED7-4BA5-91C9-CEBF2761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64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90E13-6700-444B-97F6-81DEEE9D1DD0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CB16D-4ED7-4BA5-91C9-CEBF2761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9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Company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15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63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9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218</Template>
  <TotalTime>0</TotalTime>
  <Words>51</Words>
  <Application>Microsoft Office PowerPoint</Application>
  <PresentationFormat>On-screen Show (16:9)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NAME OF PRESENTATION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Fatemeh</dc:creator>
  <cp:lastModifiedBy>Fatemeh</cp:lastModifiedBy>
  <cp:revision>1</cp:revision>
  <dcterms:created xsi:type="dcterms:W3CDTF">2015-11-04T22:48:52Z</dcterms:created>
  <dcterms:modified xsi:type="dcterms:W3CDTF">2015-11-04T22:49:25Z</dcterms:modified>
</cp:coreProperties>
</file>