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25198"/>
    <a:srgbClr val="000099"/>
    <a:srgbClr val="1C1C1C"/>
    <a:srgbClr val="660066"/>
    <a:srgbClr val="000058"/>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75" autoAdjust="0"/>
    <p:restoredTop sz="94652" autoAdjust="0"/>
  </p:normalViewPr>
  <p:slideViewPr>
    <p:cSldViewPr>
      <p:cViewPr varScale="1">
        <p:scale>
          <a:sx n="70" d="100"/>
          <a:sy n="70" d="100"/>
        </p:scale>
        <p:origin x="11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F77A92D6-FA43-4C2E-8A65-53A0E94C7F74}" type="slidenum">
              <a:rPr lang="es-ES"/>
              <a:pPr/>
              <a:t>‹#›</a:t>
            </a:fld>
            <a:endParaRPr lang="es-ES"/>
          </a:p>
        </p:txBody>
      </p:sp>
    </p:spTree>
    <p:extLst>
      <p:ext uri="{BB962C8B-B14F-4D97-AF65-F5344CB8AC3E}">
        <p14:creationId xmlns:p14="http://schemas.microsoft.com/office/powerpoint/2010/main" val="811937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6269FD35-0DC4-47BC-9AE6-EE1528CABB82}" type="slidenum">
              <a:rPr lang="es-ES"/>
              <a:pPr/>
              <a:t>‹#›</a:t>
            </a:fld>
            <a:endParaRPr lang="es-ES"/>
          </a:p>
        </p:txBody>
      </p:sp>
    </p:spTree>
    <p:extLst>
      <p:ext uri="{BB962C8B-B14F-4D97-AF65-F5344CB8AC3E}">
        <p14:creationId xmlns:p14="http://schemas.microsoft.com/office/powerpoint/2010/main" val="1663127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D5D0625-C43E-4769-AF8A-B2EB7CA0AEFE}" type="slidenum">
              <a:rPr lang="es-ES"/>
              <a:pPr/>
              <a:t>‹#›</a:t>
            </a:fld>
            <a:endParaRPr lang="es-ES"/>
          </a:p>
        </p:txBody>
      </p:sp>
    </p:spTree>
    <p:extLst>
      <p:ext uri="{BB962C8B-B14F-4D97-AF65-F5344CB8AC3E}">
        <p14:creationId xmlns:p14="http://schemas.microsoft.com/office/powerpoint/2010/main" val="316556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F4DBC3D4-111F-4977-94E7-6AC6ED12869E}" type="slidenum">
              <a:rPr lang="es-ES"/>
              <a:pPr/>
              <a:t>‹#›</a:t>
            </a:fld>
            <a:endParaRPr lang="es-ES"/>
          </a:p>
        </p:txBody>
      </p:sp>
    </p:spTree>
    <p:extLst>
      <p:ext uri="{BB962C8B-B14F-4D97-AF65-F5344CB8AC3E}">
        <p14:creationId xmlns:p14="http://schemas.microsoft.com/office/powerpoint/2010/main" val="1350355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5AC82B63-1A41-4C4F-A645-84853556BA4E}" type="slidenum">
              <a:rPr lang="es-ES"/>
              <a:pPr/>
              <a:t>‹#›</a:t>
            </a:fld>
            <a:endParaRPr lang="es-ES"/>
          </a:p>
        </p:txBody>
      </p:sp>
    </p:spTree>
    <p:extLst>
      <p:ext uri="{BB962C8B-B14F-4D97-AF65-F5344CB8AC3E}">
        <p14:creationId xmlns:p14="http://schemas.microsoft.com/office/powerpoint/2010/main" val="2996422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0A523D8F-722F-4913-B0C7-3E7CEAFC7DCA}" type="slidenum">
              <a:rPr lang="es-ES"/>
              <a:pPr/>
              <a:t>‹#›</a:t>
            </a:fld>
            <a:endParaRPr lang="es-ES"/>
          </a:p>
        </p:txBody>
      </p:sp>
    </p:spTree>
    <p:extLst>
      <p:ext uri="{BB962C8B-B14F-4D97-AF65-F5344CB8AC3E}">
        <p14:creationId xmlns:p14="http://schemas.microsoft.com/office/powerpoint/2010/main" val="1814101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8AC6232A-20BF-47D2-BB90-DF7AC656554E}" type="slidenum">
              <a:rPr lang="es-ES"/>
              <a:pPr/>
              <a:t>‹#›</a:t>
            </a:fld>
            <a:endParaRPr lang="es-ES"/>
          </a:p>
        </p:txBody>
      </p:sp>
    </p:spTree>
    <p:extLst>
      <p:ext uri="{BB962C8B-B14F-4D97-AF65-F5344CB8AC3E}">
        <p14:creationId xmlns:p14="http://schemas.microsoft.com/office/powerpoint/2010/main" val="2964710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C0033877-F77C-4FDD-BF78-941C3CE43BE4}" type="slidenum">
              <a:rPr lang="es-ES"/>
              <a:pPr/>
              <a:t>‹#›</a:t>
            </a:fld>
            <a:endParaRPr lang="es-ES"/>
          </a:p>
        </p:txBody>
      </p:sp>
    </p:spTree>
    <p:extLst>
      <p:ext uri="{BB962C8B-B14F-4D97-AF65-F5344CB8AC3E}">
        <p14:creationId xmlns:p14="http://schemas.microsoft.com/office/powerpoint/2010/main" val="350157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9C4153C9-DB68-44C1-8FD5-BE6A0FDF2DA6}" type="slidenum">
              <a:rPr lang="es-ES"/>
              <a:pPr/>
              <a:t>‹#›</a:t>
            </a:fld>
            <a:endParaRPr lang="es-ES"/>
          </a:p>
        </p:txBody>
      </p:sp>
    </p:spTree>
    <p:extLst>
      <p:ext uri="{BB962C8B-B14F-4D97-AF65-F5344CB8AC3E}">
        <p14:creationId xmlns:p14="http://schemas.microsoft.com/office/powerpoint/2010/main" val="2891014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9ACA9660-38D7-4C93-ACD5-110597222F6C}" type="slidenum">
              <a:rPr lang="es-ES"/>
              <a:pPr/>
              <a:t>‹#›</a:t>
            </a:fld>
            <a:endParaRPr lang="es-ES"/>
          </a:p>
        </p:txBody>
      </p:sp>
    </p:spTree>
    <p:extLst>
      <p:ext uri="{BB962C8B-B14F-4D97-AF65-F5344CB8AC3E}">
        <p14:creationId xmlns:p14="http://schemas.microsoft.com/office/powerpoint/2010/main" val="2567625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7CCD4B05-4499-4CC0-98C8-2A14227C6F8C}" type="slidenum">
              <a:rPr lang="es-ES"/>
              <a:pPr/>
              <a:t>‹#›</a:t>
            </a:fld>
            <a:endParaRPr lang="es-ES"/>
          </a:p>
        </p:txBody>
      </p:sp>
    </p:spTree>
    <p:extLst>
      <p:ext uri="{BB962C8B-B14F-4D97-AF65-F5344CB8AC3E}">
        <p14:creationId xmlns:p14="http://schemas.microsoft.com/office/powerpoint/2010/main" val="3603179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B056528-89B2-4303-AEB2-705B0ECF7C0B}"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8" name="Rectangle 110"/>
          <p:cNvSpPr>
            <a:spLocks noGrp="1" noChangeArrowheads="1"/>
          </p:cNvSpPr>
          <p:nvPr>
            <p:ph type="ctrTitle"/>
          </p:nvPr>
        </p:nvSpPr>
        <p:spPr>
          <a:xfrm>
            <a:off x="179388" y="981075"/>
            <a:ext cx="4427537" cy="831850"/>
          </a:xfrm>
          <a:noFill/>
          <a:ln/>
        </p:spPr>
        <p:txBody>
          <a:bodyPr anchor="ctr"/>
          <a:lstStyle/>
          <a:p>
            <a:pPr algn="l"/>
            <a:r>
              <a:rPr lang="es-UY" sz="3600" b="1">
                <a:solidFill>
                  <a:schemeClr val="bg1"/>
                </a:solidFill>
              </a:rPr>
              <a:t>Presentation Title</a:t>
            </a:r>
            <a:endParaRPr lang="es-ES" sz="3600" b="1">
              <a:solidFill>
                <a:schemeClr val="bg1"/>
              </a:solidFill>
            </a:endParaRPr>
          </a:p>
        </p:txBody>
      </p:sp>
      <p:sp>
        <p:nvSpPr>
          <p:cNvPr id="2170" name="Rectangle 122"/>
          <p:cNvSpPr>
            <a:spLocks noChangeArrowheads="1"/>
          </p:cNvSpPr>
          <p:nvPr/>
        </p:nvSpPr>
        <p:spPr bwMode="auto">
          <a:xfrm>
            <a:off x="179388" y="1773238"/>
            <a:ext cx="396081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es-UY" sz="1800" b="1">
                <a:solidFill>
                  <a:schemeClr val="bg1"/>
                </a:solidFill>
              </a:rPr>
              <a:t>Subtitle or company info</a:t>
            </a:r>
            <a:endParaRPr lang="es-ES" sz="1800" b="1">
              <a:solidFill>
                <a:schemeClr val="bg1"/>
              </a:solidFill>
            </a:endParaRPr>
          </a:p>
        </p:txBody>
      </p:sp>
      <p:sp>
        <p:nvSpPr>
          <p:cNvPr id="6" name="TextBox 5"/>
          <p:cNvSpPr txBox="1"/>
          <p:nvPr/>
        </p:nvSpPr>
        <p:spPr>
          <a:xfrm>
            <a:off x="4283968" y="1772816"/>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779912" y="2132856"/>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25823433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508104" y="4851400"/>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144859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6148"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Hot Tip</a:t>
            </a:r>
          </a:p>
        </p:txBody>
      </p:sp>
      <p:sp>
        <p:nvSpPr>
          <p:cNvPr id="6149" name="Rectangle 3"/>
          <p:cNvSpPr>
            <a:spLocks noGrp="1" noChangeArrowheads="1"/>
          </p:cNvSpPr>
          <p:nvPr>
            <p:ph type="body" idx="1"/>
          </p:nvPr>
        </p:nvSpPr>
        <p:spPr>
          <a:xfrm>
            <a:off x="619125" y="1392238"/>
            <a:ext cx="7824788" cy="4852987"/>
          </a:xfrm>
        </p:spPr>
        <p:txBody>
          <a:bodyPr/>
          <a:lstStyle/>
          <a:p>
            <a:pPr>
              <a:lnSpc>
                <a:spcPct val="80000"/>
              </a:lnSpc>
              <a:defRPr/>
            </a:pPr>
            <a:r>
              <a:rPr lang="en-PH" smtClean="0">
                <a:latin typeface="Verdana" pitchFamily="34" charset="0"/>
              </a:rPr>
              <a:t>A well-prepared and enthusiastic talk will help you convince your audience and maintain their attention. There are some key points that define a good talk.</a:t>
            </a:r>
          </a:p>
          <a:p>
            <a:pPr>
              <a:lnSpc>
                <a:spcPct val="80000"/>
              </a:lnSpc>
              <a:defRPr/>
            </a:pPr>
            <a:endParaRPr lang="en-PH" b="1" smtClean="0">
              <a:latin typeface="Verdana" pitchFamily="34" charset="0"/>
            </a:endParaRPr>
          </a:p>
          <a:p>
            <a:pPr lvl="1">
              <a:lnSpc>
                <a:spcPct val="80000"/>
              </a:lnSpc>
              <a:defRPr/>
            </a:pPr>
            <a:r>
              <a:rPr lang="en-PH" sz="3200" smtClean="0"/>
              <a:t>Know your slides inside out. </a:t>
            </a:r>
          </a:p>
          <a:p>
            <a:pPr lvl="1">
              <a:lnSpc>
                <a:spcPct val="80000"/>
              </a:lnSpc>
              <a:defRPr/>
            </a:pPr>
            <a:r>
              <a:rPr lang="en-PH" sz="3200" smtClean="0"/>
              <a:t>Speak freely.</a:t>
            </a:r>
          </a:p>
          <a:p>
            <a:pPr lvl="1">
              <a:lnSpc>
                <a:spcPct val="80000"/>
              </a:lnSpc>
              <a:defRPr/>
            </a:pPr>
            <a:r>
              <a:rPr lang="en-PH" sz="3200" smtClean="0"/>
              <a:t>Speak with confidence.</a:t>
            </a:r>
          </a:p>
          <a:p>
            <a:pPr lvl="1">
              <a:lnSpc>
                <a:spcPct val="80000"/>
              </a:lnSpc>
              <a:defRPr/>
            </a:pPr>
            <a:r>
              <a:rPr lang="en-PH" sz="3200" smtClean="0"/>
              <a:t>Maintain eye contact with the audience. </a:t>
            </a:r>
            <a:r>
              <a:rPr lang="en-PH" sz="2900" smtClean="0"/>
              <a:t/>
            </a:r>
            <a:br>
              <a:rPr lang="en-PH" sz="2900" smtClean="0"/>
            </a:br>
            <a:endParaRPr lang="en-PH" sz="2900" smtClean="0"/>
          </a:p>
          <a:p>
            <a:pPr lvl="1">
              <a:lnSpc>
                <a:spcPct val="80000"/>
              </a:lnSpc>
              <a:defRPr/>
            </a:pPr>
            <a:endParaRPr lang="en-PH" sz="2900" smtClean="0"/>
          </a:p>
        </p:txBody>
      </p:sp>
    </p:spTree>
    <p:extLst>
      <p:ext uri="{BB962C8B-B14F-4D97-AF65-F5344CB8AC3E}">
        <p14:creationId xmlns:p14="http://schemas.microsoft.com/office/powerpoint/2010/main" val="1817983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446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2398890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3532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705114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3035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112287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8945</TotalTime>
  <Words>370</Words>
  <Application>Microsoft Office PowerPoint</Application>
  <PresentationFormat>On-screen Show (4:3)</PresentationFormat>
  <Paragraphs>106</Paragraphs>
  <Slides>10</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Arial</vt:lpstr>
      <vt:lpstr>Diseño predeterminado</vt:lpstr>
      <vt:lpstr>Presentation Title</vt:lpstr>
      <vt:lpstr>Contents</vt:lpstr>
      <vt:lpstr>Hot Tip</vt:lpstr>
      <vt:lpstr>Diagram</vt:lpstr>
      <vt:lpstr> Circular Diagram</vt:lpstr>
      <vt:lpstr>Pie Chart</vt:lpstr>
      <vt:lpstr>Bar Chart</vt:lpstr>
      <vt:lpstr>Diagram</vt:lpstr>
      <vt:lpstr>Table</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Fatemeh</cp:lastModifiedBy>
  <cp:revision>684</cp:revision>
  <dcterms:created xsi:type="dcterms:W3CDTF">2010-05-23T14:28:12Z</dcterms:created>
  <dcterms:modified xsi:type="dcterms:W3CDTF">2015-11-18T18:24:04Z</dcterms:modified>
</cp:coreProperties>
</file>