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8B1C"/>
    <a:srgbClr val="D09622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152705" cy="1527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212490" y="2665475"/>
            <a:ext cx="7772400" cy="137434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</a:t>
            </a:r>
            <a:br>
              <a:rPr lang="en-US" dirty="0" smtClean="0"/>
            </a:br>
            <a:r>
              <a:rPr lang="en-US" dirty="0" smtClean="0"/>
              <a:t>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6835" y="1138425"/>
            <a:ext cx="6400800" cy="916230"/>
          </a:xfrm>
        </p:spPr>
        <p:txBody>
          <a:bodyPr>
            <a:normAutofit/>
          </a:bodyPr>
          <a:lstStyle>
            <a:lvl1pPr marL="0" indent="0" algn="r">
              <a:buNone/>
              <a:defRPr sz="2800">
                <a:solidFill>
                  <a:srgbClr val="FF000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</a:t>
            </a:r>
          </a:p>
          <a:p>
            <a:r>
              <a:rPr lang="en-US" dirty="0" smtClean="0"/>
              <a:t>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875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11/18/2015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607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6657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3609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680310"/>
            <a:ext cx="8229600" cy="916230"/>
          </a:xfrm>
        </p:spPr>
        <p:txBody>
          <a:bodyPr>
            <a:normAutofit/>
          </a:bodyPr>
          <a:lstStyle>
            <a:lvl1pPr algn="r">
              <a:defRPr sz="3600">
                <a:solidFill>
                  <a:srgbClr val="FF00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96540"/>
            <a:ext cx="8229600" cy="3918803"/>
          </a:xfrm>
        </p:spPr>
        <p:txBody>
          <a:bodyPr/>
          <a:lstStyle>
            <a:lvl1pPr>
              <a:defRPr sz="2800">
                <a:solidFill>
                  <a:schemeClr val="accent3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3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3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3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3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471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7899" y="374900"/>
            <a:ext cx="7016195" cy="610820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FF00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17900" y="1138425"/>
            <a:ext cx="7016195" cy="4275740"/>
          </a:xfrm>
        </p:spPr>
        <p:txBody>
          <a:bodyPr/>
          <a:lstStyle>
            <a:lvl1pPr>
              <a:defRPr sz="2800">
                <a:solidFill>
                  <a:schemeClr val="accent3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3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3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3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3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391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441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11/18/2015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791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833015"/>
            <a:ext cx="8229600" cy="610820"/>
          </a:xfrm>
        </p:spPr>
        <p:txBody>
          <a:bodyPr>
            <a:normAutofit/>
          </a:bodyPr>
          <a:lstStyle>
            <a:lvl1pPr algn="r">
              <a:defRPr sz="3600">
                <a:solidFill>
                  <a:srgbClr val="FF00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8965" y="1544097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FF00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8965" y="2173960"/>
            <a:ext cx="4040188" cy="3035058"/>
          </a:xfrm>
        </p:spPr>
        <p:txBody>
          <a:bodyPr/>
          <a:lstStyle>
            <a:lvl1pPr>
              <a:defRPr sz="2400">
                <a:solidFill>
                  <a:schemeClr val="accent3">
                    <a:lumMod val="50000"/>
                  </a:schemeClr>
                </a:solidFill>
              </a:defRPr>
            </a:lvl1pPr>
            <a:lvl2pPr>
              <a:defRPr sz="2000">
                <a:solidFill>
                  <a:schemeClr val="accent3">
                    <a:lumMod val="50000"/>
                  </a:schemeClr>
                </a:solidFill>
              </a:defRPr>
            </a:lvl2pPr>
            <a:lvl3pPr>
              <a:defRPr sz="1800">
                <a:solidFill>
                  <a:schemeClr val="accent3">
                    <a:lumMod val="50000"/>
                  </a:schemeClr>
                </a:solidFill>
              </a:defRPr>
            </a:lvl3pPr>
            <a:lvl4pPr>
              <a:defRPr sz="1600">
                <a:solidFill>
                  <a:schemeClr val="accent3">
                    <a:lumMod val="50000"/>
                  </a:schemeClr>
                </a:solidFill>
              </a:defRPr>
            </a:lvl4pPr>
            <a:lvl5pPr>
              <a:defRPr sz="1600">
                <a:solidFill>
                  <a:schemeClr val="accent3">
                    <a:lumMod val="5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36790" y="1544097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FF00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36790" y="2173960"/>
            <a:ext cx="4041775" cy="3035058"/>
          </a:xfrm>
        </p:spPr>
        <p:txBody>
          <a:bodyPr/>
          <a:lstStyle>
            <a:lvl1pPr>
              <a:defRPr sz="2400">
                <a:solidFill>
                  <a:schemeClr val="accent3">
                    <a:lumMod val="50000"/>
                  </a:schemeClr>
                </a:solidFill>
              </a:defRPr>
            </a:lvl1pPr>
            <a:lvl2pPr>
              <a:defRPr sz="2000">
                <a:solidFill>
                  <a:schemeClr val="accent3">
                    <a:lumMod val="50000"/>
                  </a:schemeClr>
                </a:solidFill>
              </a:defRPr>
            </a:lvl2pPr>
            <a:lvl3pPr>
              <a:defRPr sz="1800">
                <a:solidFill>
                  <a:schemeClr val="accent3">
                    <a:lumMod val="50000"/>
                  </a:schemeClr>
                </a:solidFill>
              </a:defRPr>
            </a:lvl3pPr>
            <a:lvl4pPr>
              <a:defRPr sz="1600">
                <a:solidFill>
                  <a:schemeClr val="accent3">
                    <a:lumMod val="50000"/>
                  </a:schemeClr>
                </a:solidFill>
              </a:defRPr>
            </a:lvl4pPr>
            <a:lvl5pPr>
              <a:defRPr sz="1600">
                <a:solidFill>
                  <a:schemeClr val="accent3">
                    <a:lumMod val="5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11/18/2015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911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11/18/2015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773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11/18/2015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864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11/18/2015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452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74F12-AA26-4AC8-9962-C36BB8F32554}" type="datetimeFigureOut">
              <a:rPr lang="en-US" smtClean="0"/>
              <a:pPr/>
              <a:t>11/18/2015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039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Click to edit </a:t>
            </a:r>
            <a:br>
              <a:rPr lang="en-US" dirty="0" smtClean="0"/>
            </a:br>
            <a:r>
              <a:rPr lang="en-US" dirty="0" smtClean="0"/>
              <a:t>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Click to edit </a:t>
            </a:r>
          </a:p>
          <a:p>
            <a:r>
              <a:rPr lang="en-US" dirty="0" smtClean="0"/>
              <a:t>Master subtitle style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098690" y="112106"/>
            <a:ext cx="2605201" cy="83099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ctr"/>
            <a:r>
              <a:rPr lang="en-US" sz="2400" dirty="0" smtClean="0">
                <a:solidFill>
                  <a:srgbClr val="28AAE4"/>
                </a:solidFill>
              </a:rPr>
              <a:t>irppt.com</a:t>
            </a:r>
          </a:p>
          <a:p>
            <a:pPr algn="ctr"/>
            <a:r>
              <a:rPr lang="fa-IR" sz="2400" dirty="0" smtClean="0">
                <a:solidFill>
                  <a:srgbClr val="28AAE4"/>
                </a:solidFill>
              </a:rPr>
              <a:t>مرکز پاورپوینت مادسیج</a:t>
            </a:r>
            <a:endParaRPr lang="fa-IR" sz="2400" dirty="0">
              <a:solidFill>
                <a:srgbClr val="28AAE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9203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Make Effective Presentations</a:t>
            </a:r>
          </a:p>
          <a:p>
            <a:r>
              <a:rPr lang="en-US" smtClean="0"/>
              <a:t>Using Awesome Backgrounds</a:t>
            </a:r>
          </a:p>
          <a:p>
            <a:r>
              <a:rPr lang="en-US" smtClean="0"/>
              <a:t>Engage your Audience</a:t>
            </a:r>
          </a:p>
          <a:p>
            <a:r>
              <a:rPr lang="en-US" smtClean="0"/>
              <a:t>Capture Audience Attention</a:t>
            </a:r>
          </a:p>
          <a:p>
            <a:endParaRPr lang="en-US" smtClean="0"/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33094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Make Effective Presentations</a:t>
            </a:r>
          </a:p>
          <a:p>
            <a:r>
              <a:rPr lang="en-US" smtClean="0"/>
              <a:t>Using Awesome Backgrounds</a:t>
            </a:r>
          </a:p>
          <a:p>
            <a:r>
              <a:rPr lang="en-US" smtClean="0"/>
              <a:t>Engage your Audience</a:t>
            </a:r>
          </a:p>
          <a:p>
            <a:r>
              <a:rPr lang="en-US" smtClean="0"/>
              <a:t>Capture Audience Attention</a:t>
            </a:r>
          </a:p>
        </p:txBody>
      </p:sp>
    </p:spTree>
    <p:extLst>
      <p:ext uri="{BB962C8B-B14F-4D97-AF65-F5344CB8AC3E}">
        <p14:creationId xmlns:p14="http://schemas.microsoft.com/office/powerpoint/2010/main" val="11016338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Product A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Feature 1</a:t>
            </a:r>
          </a:p>
          <a:p>
            <a:r>
              <a:rPr lang="en-US" dirty="0" smtClean="0"/>
              <a:t>Feature 2</a:t>
            </a:r>
          </a:p>
          <a:p>
            <a:r>
              <a:rPr lang="en-US" dirty="0" smtClean="0"/>
              <a:t>Feature 3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smtClean="0"/>
              <a:t>Product B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smtClean="0"/>
              <a:t>Feature 1</a:t>
            </a:r>
          </a:p>
          <a:p>
            <a:r>
              <a:rPr lang="en-US" smtClean="0"/>
              <a:t>Feature 2</a:t>
            </a:r>
          </a:p>
          <a:p>
            <a:r>
              <a:rPr lang="en-US" smtClean="0"/>
              <a:t>Feature 3</a:t>
            </a:r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3044950" y="4296636"/>
            <a:ext cx="2605201" cy="83099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ctr"/>
            <a:r>
              <a:rPr lang="en-US" sz="2400" dirty="0" smtClean="0">
                <a:solidFill>
                  <a:srgbClr val="28AAE4"/>
                </a:solidFill>
              </a:rPr>
              <a:t>irppt.com</a:t>
            </a:r>
          </a:p>
          <a:p>
            <a:pPr algn="ctr"/>
            <a:r>
              <a:rPr lang="fa-IR" sz="2400" dirty="0" smtClean="0">
                <a:solidFill>
                  <a:srgbClr val="28AAE4"/>
                </a:solidFill>
              </a:rPr>
              <a:t>مرکز پاورپوینت مادسیج</a:t>
            </a:r>
            <a:endParaRPr lang="fa-IR" sz="2400" dirty="0">
              <a:solidFill>
                <a:srgbClr val="28AAE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07837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568</TotalTime>
  <Words>63</Words>
  <Application>Microsoft Office PowerPoint</Application>
  <PresentationFormat>On-screen Show (4:3)</PresentationFormat>
  <Paragraphs>26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Theme</vt:lpstr>
      <vt:lpstr>Click to edit  Master title style</vt:lpstr>
      <vt:lpstr>Slide Title</vt:lpstr>
      <vt:lpstr>Slide Title</vt:lpstr>
      <vt:lpstr>Slide Title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Julian</dc:creator>
  <cp:lastModifiedBy>Fatemeh</cp:lastModifiedBy>
  <cp:revision>23</cp:revision>
  <dcterms:created xsi:type="dcterms:W3CDTF">2013-08-21T19:17:07Z</dcterms:created>
  <dcterms:modified xsi:type="dcterms:W3CDTF">2015-11-18T18:32:32Z</dcterms:modified>
</cp:coreProperties>
</file>