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1" r:id="rId3"/>
  </p:sldMasterIdLst>
  <p:sldIdLst>
    <p:sldId id="256" r:id="rId4"/>
    <p:sldId id="260" r:id="rId5"/>
    <p:sldId id="261" r:id="rId6"/>
    <p:sldId id="262" r:id="rId7"/>
    <p:sldId id="263" r:id="rId8"/>
    <p:sldId id="264" r:id="rId9"/>
    <p:sldId id="259" r:id="rId1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r" defTabSz="914400" rtl="1"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r" defTabSz="914400" rtl="1"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r" defTabSz="914400" rtl="1"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r" defTabSz="914400" rtl="1"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23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050" name="Picture 2" descr="LT_Keytopuzzle 拷贝"/>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ctrTitle"/>
          </p:nvPr>
        </p:nvSpPr>
        <p:spPr>
          <a:xfrm>
            <a:off x="0" y="5013325"/>
            <a:ext cx="7772400" cy="1470025"/>
          </a:xfrm>
        </p:spPr>
        <p:txBody>
          <a:bodyPr/>
          <a:lstStyle>
            <a:lvl1pPr>
              <a:defRPr b="1"/>
            </a:lvl1pPr>
          </a:lstStyle>
          <a:p>
            <a:pPr lvl="0"/>
            <a:r>
              <a:rPr lang="zh-CN" noProof="0" smtClean="0"/>
              <a:t>单击此处编辑母版标题样式</a:t>
            </a:r>
          </a:p>
        </p:txBody>
      </p:sp>
      <p:sp>
        <p:nvSpPr>
          <p:cNvPr id="2052" name="Rectangle 4"/>
          <p:cNvSpPr>
            <a:spLocks noGrp="1" noChangeArrowheads="1"/>
          </p:cNvSpPr>
          <p:nvPr>
            <p:ph type="subTitle" idx="1"/>
          </p:nvPr>
        </p:nvSpPr>
        <p:spPr>
          <a:xfrm>
            <a:off x="0" y="6235700"/>
            <a:ext cx="6400800" cy="622300"/>
          </a:xfrm>
        </p:spPr>
        <p:txBody>
          <a:bodyPr/>
          <a:lstStyle>
            <a:lvl1pPr marL="0" indent="0" algn="ctr">
              <a:buFontTx/>
              <a:buNone/>
              <a:defRPr/>
            </a:lvl1pPr>
          </a:lstStyle>
          <a:p>
            <a:pPr lvl="0"/>
            <a:r>
              <a:rPr lang="zh-CN" noProof="0" smtClean="0"/>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2153431E-1E11-4A95-9636-25FE8F2736B4}" type="slidenum">
              <a:rPr lang="fa-IR" altLang="zh-CN"/>
              <a:pPr/>
              <a:t>‹#›</a:t>
            </a:fld>
            <a:endParaRPr lang="fa-IR" altLang="zh-CN"/>
          </a:p>
        </p:txBody>
      </p:sp>
    </p:spTree>
    <p:extLst>
      <p:ext uri="{BB962C8B-B14F-4D97-AF65-F5344CB8AC3E}">
        <p14:creationId xmlns:p14="http://schemas.microsoft.com/office/powerpoint/2010/main" val="3987670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3900" y="274638"/>
            <a:ext cx="174625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1835150" y="274638"/>
            <a:ext cx="50863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31B9AD39-67A9-479C-A3FD-59477BEE2BC5}" type="slidenum">
              <a:rPr lang="fa-IR" altLang="zh-CN"/>
              <a:pPr/>
              <a:t>‹#›</a:t>
            </a:fld>
            <a:endParaRPr lang="fa-IR" altLang="zh-CN"/>
          </a:p>
        </p:txBody>
      </p:sp>
    </p:spTree>
    <p:extLst>
      <p:ext uri="{BB962C8B-B14F-4D97-AF65-F5344CB8AC3E}">
        <p14:creationId xmlns:p14="http://schemas.microsoft.com/office/powerpoint/2010/main" val="4221371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733299DA-6390-4EA8-BF7C-A49843F1504A}" type="slidenum">
              <a:rPr lang="fa-IR" altLang="zh-CN"/>
              <a:pPr/>
              <a:t>‹#›</a:t>
            </a:fld>
            <a:endParaRPr lang="fa-IR" altLang="zh-CN"/>
          </a:p>
        </p:txBody>
      </p:sp>
    </p:spTree>
    <p:extLst>
      <p:ext uri="{BB962C8B-B14F-4D97-AF65-F5344CB8AC3E}">
        <p14:creationId xmlns:p14="http://schemas.microsoft.com/office/powerpoint/2010/main" val="947414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E7913991-E36B-4456-AE77-FC9AF5A818D1}" type="slidenum">
              <a:rPr lang="fa-IR" altLang="zh-CN"/>
              <a:pPr/>
              <a:t>‹#›</a:t>
            </a:fld>
            <a:endParaRPr lang="fa-IR" altLang="zh-CN"/>
          </a:p>
        </p:txBody>
      </p:sp>
    </p:spTree>
    <p:extLst>
      <p:ext uri="{BB962C8B-B14F-4D97-AF65-F5344CB8AC3E}">
        <p14:creationId xmlns:p14="http://schemas.microsoft.com/office/powerpoint/2010/main" val="3250636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EEF7A840-4DE4-49E1-9CB3-4E3BE45D0203}" type="slidenum">
              <a:rPr lang="fa-IR" altLang="zh-CN"/>
              <a:pPr/>
              <a:t>‹#›</a:t>
            </a:fld>
            <a:endParaRPr lang="fa-IR" altLang="zh-CN"/>
          </a:p>
        </p:txBody>
      </p:sp>
    </p:spTree>
    <p:extLst>
      <p:ext uri="{BB962C8B-B14F-4D97-AF65-F5344CB8AC3E}">
        <p14:creationId xmlns:p14="http://schemas.microsoft.com/office/powerpoint/2010/main" val="3551417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1908175" y="1628775"/>
            <a:ext cx="338455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5445125" y="1628775"/>
            <a:ext cx="338455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943E3DB5-5E34-41D5-A07E-3B20DD235E5F}" type="slidenum">
              <a:rPr lang="fa-IR" altLang="zh-CN"/>
              <a:pPr/>
              <a:t>‹#›</a:t>
            </a:fld>
            <a:endParaRPr lang="fa-IR" altLang="zh-CN"/>
          </a:p>
        </p:txBody>
      </p:sp>
    </p:spTree>
    <p:extLst>
      <p:ext uri="{BB962C8B-B14F-4D97-AF65-F5344CB8AC3E}">
        <p14:creationId xmlns:p14="http://schemas.microsoft.com/office/powerpoint/2010/main" val="3317254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fa-IR" altLang="zh-CN"/>
          </a:p>
        </p:txBody>
      </p:sp>
      <p:sp>
        <p:nvSpPr>
          <p:cNvPr id="8" name="Footer Placeholder 7"/>
          <p:cNvSpPr>
            <a:spLocks noGrp="1"/>
          </p:cNvSpPr>
          <p:nvPr>
            <p:ph type="ftr" sz="quarter" idx="11"/>
          </p:nvPr>
        </p:nvSpPr>
        <p:spPr/>
        <p:txBody>
          <a:bodyPr/>
          <a:lstStyle>
            <a:lvl1pPr>
              <a:defRPr/>
            </a:lvl1pPr>
          </a:lstStyle>
          <a:p>
            <a:endParaRPr lang="fa-IR" altLang="zh-CN"/>
          </a:p>
        </p:txBody>
      </p:sp>
      <p:sp>
        <p:nvSpPr>
          <p:cNvPr id="9" name="Slide Number Placeholder 8"/>
          <p:cNvSpPr>
            <a:spLocks noGrp="1"/>
          </p:cNvSpPr>
          <p:nvPr>
            <p:ph type="sldNum" sz="quarter" idx="12"/>
          </p:nvPr>
        </p:nvSpPr>
        <p:spPr/>
        <p:txBody>
          <a:bodyPr/>
          <a:lstStyle>
            <a:lvl1pPr>
              <a:defRPr/>
            </a:lvl1pPr>
          </a:lstStyle>
          <a:p>
            <a:fld id="{D46AB2BE-0CC3-481B-9337-0BAAB54FDDC8}" type="slidenum">
              <a:rPr lang="fa-IR" altLang="zh-CN"/>
              <a:pPr/>
              <a:t>‹#›</a:t>
            </a:fld>
            <a:endParaRPr lang="fa-IR" altLang="zh-CN"/>
          </a:p>
        </p:txBody>
      </p:sp>
    </p:spTree>
    <p:extLst>
      <p:ext uri="{BB962C8B-B14F-4D97-AF65-F5344CB8AC3E}">
        <p14:creationId xmlns:p14="http://schemas.microsoft.com/office/powerpoint/2010/main" val="1818940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fa-IR" altLang="zh-CN"/>
          </a:p>
        </p:txBody>
      </p:sp>
      <p:sp>
        <p:nvSpPr>
          <p:cNvPr id="4" name="Footer Placeholder 3"/>
          <p:cNvSpPr>
            <a:spLocks noGrp="1"/>
          </p:cNvSpPr>
          <p:nvPr>
            <p:ph type="ftr" sz="quarter" idx="11"/>
          </p:nvPr>
        </p:nvSpPr>
        <p:spPr/>
        <p:txBody>
          <a:bodyPr/>
          <a:lstStyle>
            <a:lvl1pPr>
              <a:defRPr/>
            </a:lvl1pPr>
          </a:lstStyle>
          <a:p>
            <a:endParaRPr lang="fa-IR" altLang="zh-CN"/>
          </a:p>
        </p:txBody>
      </p:sp>
      <p:sp>
        <p:nvSpPr>
          <p:cNvPr id="5" name="Slide Number Placeholder 4"/>
          <p:cNvSpPr>
            <a:spLocks noGrp="1"/>
          </p:cNvSpPr>
          <p:nvPr>
            <p:ph type="sldNum" sz="quarter" idx="12"/>
          </p:nvPr>
        </p:nvSpPr>
        <p:spPr/>
        <p:txBody>
          <a:bodyPr/>
          <a:lstStyle>
            <a:lvl1pPr>
              <a:defRPr/>
            </a:lvl1pPr>
          </a:lstStyle>
          <a:p>
            <a:fld id="{2F1253F0-251F-4D05-A78B-15249E262541}" type="slidenum">
              <a:rPr lang="fa-IR" altLang="zh-CN"/>
              <a:pPr/>
              <a:t>‹#›</a:t>
            </a:fld>
            <a:endParaRPr lang="fa-IR" altLang="zh-CN"/>
          </a:p>
        </p:txBody>
      </p:sp>
    </p:spTree>
    <p:extLst>
      <p:ext uri="{BB962C8B-B14F-4D97-AF65-F5344CB8AC3E}">
        <p14:creationId xmlns:p14="http://schemas.microsoft.com/office/powerpoint/2010/main" val="858255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fa-IR" altLang="zh-CN"/>
          </a:p>
        </p:txBody>
      </p:sp>
      <p:sp>
        <p:nvSpPr>
          <p:cNvPr id="3" name="Footer Placeholder 2"/>
          <p:cNvSpPr>
            <a:spLocks noGrp="1"/>
          </p:cNvSpPr>
          <p:nvPr>
            <p:ph type="ftr" sz="quarter" idx="11"/>
          </p:nvPr>
        </p:nvSpPr>
        <p:spPr/>
        <p:txBody>
          <a:bodyPr/>
          <a:lstStyle>
            <a:lvl1pPr>
              <a:defRPr/>
            </a:lvl1pPr>
          </a:lstStyle>
          <a:p>
            <a:endParaRPr lang="fa-IR" altLang="zh-CN"/>
          </a:p>
        </p:txBody>
      </p:sp>
      <p:sp>
        <p:nvSpPr>
          <p:cNvPr id="4" name="Slide Number Placeholder 3"/>
          <p:cNvSpPr>
            <a:spLocks noGrp="1"/>
          </p:cNvSpPr>
          <p:nvPr>
            <p:ph type="sldNum" sz="quarter" idx="12"/>
          </p:nvPr>
        </p:nvSpPr>
        <p:spPr/>
        <p:txBody>
          <a:bodyPr/>
          <a:lstStyle>
            <a:lvl1pPr>
              <a:defRPr/>
            </a:lvl1pPr>
          </a:lstStyle>
          <a:p>
            <a:fld id="{9F3259D6-955F-471B-A33C-5FA2BF83D43B}" type="slidenum">
              <a:rPr lang="fa-IR" altLang="zh-CN"/>
              <a:pPr/>
              <a:t>‹#›</a:t>
            </a:fld>
            <a:endParaRPr lang="fa-IR" altLang="zh-CN"/>
          </a:p>
        </p:txBody>
      </p:sp>
    </p:spTree>
    <p:extLst>
      <p:ext uri="{BB962C8B-B14F-4D97-AF65-F5344CB8AC3E}">
        <p14:creationId xmlns:p14="http://schemas.microsoft.com/office/powerpoint/2010/main" val="40790444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1F14FDB8-AD61-4F78-A824-49107CD83C1C}" type="slidenum">
              <a:rPr lang="fa-IR" altLang="zh-CN"/>
              <a:pPr/>
              <a:t>‹#›</a:t>
            </a:fld>
            <a:endParaRPr lang="fa-IR" altLang="zh-CN"/>
          </a:p>
        </p:txBody>
      </p:sp>
    </p:spTree>
    <p:extLst>
      <p:ext uri="{BB962C8B-B14F-4D97-AF65-F5344CB8AC3E}">
        <p14:creationId xmlns:p14="http://schemas.microsoft.com/office/powerpoint/2010/main" val="4159428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18B268D0-1ECE-433F-AF8E-1E4E9668195E}" type="slidenum">
              <a:rPr lang="fa-IR" altLang="zh-CN"/>
              <a:pPr/>
              <a:t>‹#›</a:t>
            </a:fld>
            <a:endParaRPr lang="fa-IR" altLang="zh-CN"/>
          </a:p>
        </p:txBody>
      </p:sp>
    </p:spTree>
    <p:extLst>
      <p:ext uri="{BB962C8B-B14F-4D97-AF65-F5344CB8AC3E}">
        <p14:creationId xmlns:p14="http://schemas.microsoft.com/office/powerpoint/2010/main" val="16772817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D4739941-EC8A-4CC6-8807-A4461E760A87}" type="slidenum">
              <a:rPr lang="fa-IR" altLang="zh-CN"/>
              <a:pPr/>
              <a:t>‹#›</a:t>
            </a:fld>
            <a:endParaRPr lang="fa-IR" altLang="zh-CN"/>
          </a:p>
        </p:txBody>
      </p:sp>
    </p:spTree>
    <p:extLst>
      <p:ext uri="{BB962C8B-B14F-4D97-AF65-F5344CB8AC3E}">
        <p14:creationId xmlns:p14="http://schemas.microsoft.com/office/powerpoint/2010/main" val="2655074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79F8E278-2792-4397-AF36-5F93019C6387}" type="slidenum">
              <a:rPr lang="fa-IR" altLang="zh-CN"/>
              <a:pPr/>
              <a:t>‹#›</a:t>
            </a:fld>
            <a:endParaRPr lang="fa-IR" altLang="zh-CN"/>
          </a:p>
        </p:txBody>
      </p:sp>
    </p:spTree>
    <p:extLst>
      <p:ext uri="{BB962C8B-B14F-4D97-AF65-F5344CB8AC3E}">
        <p14:creationId xmlns:p14="http://schemas.microsoft.com/office/powerpoint/2010/main" val="20521783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99300" y="274638"/>
            <a:ext cx="1730375" cy="5880100"/>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1908175" y="274638"/>
            <a:ext cx="5038725" cy="5880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57A50242-5BAF-4D68-8A61-E46F7EFE1442}" type="slidenum">
              <a:rPr lang="fa-IR" altLang="zh-CN"/>
              <a:pPr/>
              <a:t>‹#›</a:t>
            </a:fld>
            <a:endParaRPr lang="fa-IR" altLang="zh-CN"/>
          </a:p>
        </p:txBody>
      </p:sp>
    </p:spTree>
    <p:extLst>
      <p:ext uri="{BB962C8B-B14F-4D97-AF65-F5344CB8AC3E}">
        <p14:creationId xmlns:p14="http://schemas.microsoft.com/office/powerpoint/2010/main" val="29872107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77358993-E0D5-4BAA-AB6A-C2178A5BC6E1}" type="slidenum">
              <a:rPr lang="fa-IR" altLang="zh-CN"/>
              <a:pPr/>
              <a:t>‹#›</a:t>
            </a:fld>
            <a:endParaRPr lang="fa-IR" altLang="zh-CN"/>
          </a:p>
        </p:txBody>
      </p:sp>
    </p:spTree>
    <p:extLst>
      <p:ext uri="{BB962C8B-B14F-4D97-AF65-F5344CB8AC3E}">
        <p14:creationId xmlns:p14="http://schemas.microsoft.com/office/powerpoint/2010/main" val="36443082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E9C986F5-25EE-4AFF-A677-47D6B741B3B9}" type="slidenum">
              <a:rPr lang="fa-IR" altLang="zh-CN"/>
              <a:pPr/>
              <a:t>‹#›</a:t>
            </a:fld>
            <a:endParaRPr lang="fa-IR" altLang="zh-CN"/>
          </a:p>
        </p:txBody>
      </p:sp>
    </p:spTree>
    <p:extLst>
      <p:ext uri="{BB962C8B-B14F-4D97-AF65-F5344CB8AC3E}">
        <p14:creationId xmlns:p14="http://schemas.microsoft.com/office/powerpoint/2010/main" val="21097678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7EFC768F-CE47-4789-854D-5094E7F88FE9}" type="slidenum">
              <a:rPr lang="fa-IR" altLang="zh-CN"/>
              <a:pPr/>
              <a:t>‹#›</a:t>
            </a:fld>
            <a:endParaRPr lang="fa-IR" altLang="zh-CN"/>
          </a:p>
        </p:txBody>
      </p:sp>
    </p:spTree>
    <p:extLst>
      <p:ext uri="{BB962C8B-B14F-4D97-AF65-F5344CB8AC3E}">
        <p14:creationId xmlns:p14="http://schemas.microsoft.com/office/powerpoint/2010/main" val="37515897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61F12BBA-1132-4DCD-A7DC-3E31C6103368}" type="slidenum">
              <a:rPr lang="fa-IR" altLang="zh-CN"/>
              <a:pPr/>
              <a:t>‹#›</a:t>
            </a:fld>
            <a:endParaRPr lang="fa-IR" altLang="zh-CN"/>
          </a:p>
        </p:txBody>
      </p:sp>
    </p:spTree>
    <p:extLst>
      <p:ext uri="{BB962C8B-B14F-4D97-AF65-F5344CB8AC3E}">
        <p14:creationId xmlns:p14="http://schemas.microsoft.com/office/powerpoint/2010/main" val="8824852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fa-IR" altLang="zh-CN"/>
          </a:p>
        </p:txBody>
      </p:sp>
      <p:sp>
        <p:nvSpPr>
          <p:cNvPr id="8" name="Footer Placeholder 7"/>
          <p:cNvSpPr>
            <a:spLocks noGrp="1"/>
          </p:cNvSpPr>
          <p:nvPr>
            <p:ph type="ftr" sz="quarter" idx="11"/>
          </p:nvPr>
        </p:nvSpPr>
        <p:spPr/>
        <p:txBody>
          <a:bodyPr/>
          <a:lstStyle>
            <a:lvl1pPr>
              <a:defRPr/>
            </a:lvl1pPr>
          </a:lstStyle>
          <a:p>
            <a:endParaRPr lang="fa-IR" altLang="zh-CN"/>
          </a:p>
        </p:txBody>
      </p:sp>
      <p:sp>
        <p:nvSpPr>
          <p:cNvPr id="9" name="Slide Number Placeholder 8"/>
          <p:cNvSpPr>
            <a:spLocks noGrp="1"/>
          </p:cNvSpPr>
          <p:nvPr>
            <p:ph type="sldNum" sz="quarter" idx="12"/>
          </p:nvPr>
        </p:nvSpPr>
        <p:spPr/>
        <p:txBody>
          <a:bodyPr/>
          <a:lstStyle>
            <a:lvl1pPr>
              <a:defRPr/>
            </a:lvl1pPr>
          </a:lstStyle>
          <a:p>
            <a:fld id="{D3F2CF19-6B37-4EC4-9D5B-8B3DF643DCA0}" type="slidenum">
              <a:rPr lang="fa-IR" altLang="zh-CN"/>
              <a:pPr/>
              <a:t>‹#›</a:t>
            </a:fld>
            <a:endParaRPr lang="fa-IR" altLang="zh-CN"/>
          </a:p>
        </p:txBody>
      </p:sp>
    </p:spTree>
    <p:extLst>
      <p:ext uri="{BB962C8B-B14F-4D97-AF65-F5344CB8AC3E}">
        <p14:creationId xmlns:p14="http://schemas.microsoft.com/office/powerpoint/2010/main" val="7784134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fa-IR" altLang="zh-CN"/>
          </a:p>
        </p:txBody>
      </p:sp>
      <p:sp>
        <p:nvSpPr>
          <p:cNvPr id="4" name="Footer Placeholder 3"/>
          <p:cNvSpPr>
            <a:spLocks noGrp="1"/>
          </p:cNvSpPr>
          <p:nvPr>
            <p:ph type="ftr" sz="quarter" idx="11"/>
          </p:nvPr>
        </p:nvSpPr>
        <p:spPr/>
        <p:txBody>
          <a:bodyPr/>
          <a:lstStyle>
            <a:lvl1pPr>
              <a:defRPr/>
            </a:lvl1pPr>
          </a:lstStyle>
          <a:p>
            <a:endParaRPr lang="fa-IR" altLang="zh-CN"/>
          </a:p>
        </p:txBody>
      </p:sp>
      <p:sp>
        <p:nvSpPr>
          <p:cNvPr id="5" name="Slide Number Placeholder 4"/>
          <p:cNvSpPr>
            <a:spLocks noGrp="1"/>
          </p:cNvSpPr>
          <p:nvPr>
            <p:ph type="sldNum" sz="quarter" idx="12"/>
          </p:nvPr>
        </p:nvSpPr>
        <p:spPr/>
        <p:txBody>
          <a:bodyPr/>
          <a:lstStyle>
            <a:lvl1pPr>
              <a:defRPr/>
            </a:lvl1pPr>
          </a:lstStyle>
          <a:p>
            <a:fld id="{56AC541E-F1FC-4F00-A3BA-6A02EAEA08E1}" type="slidenum">
              <a:rPr lang="fa-IR" altLang="zh-CN"/>
              <a:pPr/>
              <a:t>‹#›</a:t>
            </a:fld>
            <a:endParaRPr lang="fa-IR" altLang="zh-CN"/>
          </a:p>
        </p:txBody>
      </p:sp>
    </p:spTree>
    <p:extLst>
      <p:ext uri="{BB962C8B-B14F-4D97-AF65-F5344CB8AC3E}">
        <p14:creationId xmlns:p14="http://schemas.microsoft.com/office/powerpoint/2010/main" val="24070965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fa-IR" altLang="zh-CN"/>
          </a:p>
        </p:txBody>
      </p:sp>
      <p:sp>
        <p:nvSpPr>
          <p:cNvPr id="3" name="Footer Placeholder 2"/>
          <p:cNvSpPr>
            <a:spLocks noGrp="1"/>
          </p:cNvSpPr>
          <p:nvPr>
            <p:ph type="ftr" sz="quarter" idx="11"/>
          </p:nvPr>
        </p:nvSpPr>
        <p:spPr/>
        <p:txBody>
          <a:bodyPr/>
          <a:lstStyle>
            <a:lvl1pPr>
              <a:defRPr/>
            </a:lvl1pPr>
          </a:lstStyle>
          <a:p>
            <a:endParaRPr lang="fa-IR" altLang="zh-CN"/>
          </a:p>
        </p:txBody>
      </p:sp>
      <p:sp>
        <p:nvSpPr>
          <p:cNvPr id="4" name="Slide Number Placeholder 3"/>
          <p:cNvSpPr>
            <a:spLocks noGrp="1"/>
          </p:cNvSpPr>
          <p:nvPr>
            <p:ph type="sldNum" sz="quarter" idx="12"/>
          </p:nvPr>
        </p:nvSpPr>
        <p:spPr/>
        <p:txBody>
          <a:bodyPr/>
          <a:lstStyle>
            <a:lvl1pPr>
              <a:defRPr/>
            </a:lvl1pPr>
          </a:lstStyle>
          <a:p>
            <a:fld id="{1EF29113-3D84-4D6A-91A3-FA68DEDF9E2E}" type="slidenum">
              <a:rPr lang="fa-IR" altLang="zh-CN"/>
              <a:pPr/>
              <a:t>‹#›</a:t>
            </a:fld>
            <a:endParaRPr lang="fa-IR" altLang="zh-CN"/>
          </a:p>
        </p:txBody>
      </p:sp>
    </p:spTree>
    <p:extLst>
      <p:ext uri="{BB962C8B-B14F-4D97-AF65-F5344CB8AC3E}">
        <p14:creationId xmlns:p14="http://schemas.microsoft.com/office/powerpoint/2010/main" val="705891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21484B31-5DC8-4369-ABB4-3BD01EB904CF}" type="slidenum">
              <a:rPr lang="fa-IR" altLang="zh-CN"/>
              <a:pPr/>
              <a:t>‹#›</a:t>
            </a:fld>
            <a:endParaRPr lang="fa-IR" altLang="zh-CN"/>
          </a:p>
        </p:txBody>
      </p:sp>
    </p:spTree>
    <p:extLst>
      <p:ext uri="{BB962C8B-B14F-4D97-AF65-F5344CB8AC3E}">
        <p14:creationId xmlns:p14="http://schemas.microsoft.com/office/powerpoint/2010/main" val="37207774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0868DB64-AE50-46D4-9A38-379AE46D49FE}" type="slidenum">
              <a:rPr lang="fa-IR" altLang="zh-CN"/>
              <a:pPr/>
              <a:t>‹#›</a:t>
            </a:fld>
            <a:endParaRPr lang="fa-IR" altLang="zh-CN"/>
          </a:p>
        </p:txBody>
      </p:sp>
    </p:spTree>
    <p:extLst>
      <p:ext uri="{BB962C8B-B14F-4D97-AF65-F5344CB8AC3E}">
        <p14:creationId xmlns:p14="http://schemas.microsoft.com/office/powerpoint/2010/main" val="15754564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D1557329-7779-4302-84F7-99071F184D94}" type="slidenum">
              <a:rPr lang="fa-IR" altLang="zh-CN"/>
              <a:pPr/>
              <a:t>‹#›</a:t>
            </a:fld>
            <a:endParaRPr lang="fa-IR" altLang="zh-CN"/>
          </a:p>
        </p:txBody>
      </p:sp>
    </p:spTree>
    <p:extLst>
      <p:ext uri="{BB962C8B-B14F-4D97-AF65-F5344CB8AC3E}">
        <p14:creationId xmlns:p14="http://schemas.microsoft.com/office/powerpoint/2010/main" val="13629614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457CED4F-7EE3-4EC6-ADE5-EA3FB378A776}" type="slidenum">
              <a:rPr lang="fa-IR" altLang="zh-CN"/>
              <a:pPr/>
              <a:t>‹#›</a:t>
            </a:fld>
            <a:endParaRPr lang="fa-IR" altLang="zh-CN"/>
          </a:p>
        </p:txBody>
      </p:sp>
    </p:spTree>
    <p:extLst>
      <p:ext uri="{BB962C8B-B14F-4D97-AF65-F5344CB8AC3E}">
        <p14:creationId xmlns:p14="http://schemas.microsoft.com/office/powerpoint/2010/main" val="24783108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BB2484EC-B9AB-4C4D-8C63-6C6FA13466CE}" type="slidenum">
              <a:rPr lang="fa-IR" altLang="zh-CN"/>
              <a:pPr/>
              <a:t>‹#›</a:t>
            </a:fld>
            <a:endParaRPr lang="fa-IR" altLang="zh-CN"/>
          </a:p>
        </p:txBody>
      </p:sp>
    </p:spTree>
    <p:extLst>
      <p:ext uri="{BB962C8B-B14F-4D97-AF65-F5344CB8AC3E}">
        <p14:creationId xmlns:p14="http://schemas.microsoft.com/office/powerpoint/2010/main" val="2217300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1835150" y="1600200"/>
            <a:ext cx="34163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5403850" y="1600200"/>
            <a:ext cx="34163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40C6C465-E12F-41AB-B3F6-1D9255BD2E0B}" type="slidenum">
              <a:rPr lang="fa-IR" altLang="zh-CN"/>
              <a:pPr/>
              <a:t>‹#›</a:t>
            </a:fld>
            <a:endParaRPr lang="fa-IR" altLang="zh-CN"/>
          </a:p>
        </p:txBody>
      </p:sp>
    </p:spTree>
    <p:extLst>
      <p:ext uri="{BB962C8B-B14F-4D97-AF65-F5344CB8AC3E}">
        <p14:creationId xmlns:p14="http://schemas.microsoft.com/office/powerpoint/2010/main" val="725798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fa-IR" altLang="zh-CN"/>
          </a:p>
        </p:txBody>
      </p:sp>
      <p:sp>
        <p:nvSpPr>
          <p:cNvPr id="8" name="Footer Placeholder 7"/>
          <p:cNvSpPr>
            <a:spLocks noGrp="1"/>
          </p:cNvSpPr>
          <p:nvPr>
            <p:ph type="ftr" sz="quarter" idx="11"/>
          </p:nvPr>
        </p:nvSpPr>
        <p:spPr/>
        <p:txBody>
          <a:bodyPr/>
          <a:lstStyle>
            <a:lvl1pPr>
              <a:defRPr/>
            </a:lvl1pPr>
          </a:lstStyle>
          <a:p>
            <a:endParaRPr lang="fa-IR" altLang="zh-CN"/>
          </a:p>
        </p:txBody>
      </p:sp>
      <p:sp>
        <p:nvSpPr>
          <p:cNvPr id="9" name="Slide Number Placeholder 8"/>
          <p:cNvSpPr>
            <a:spLocks noGrp="1"/>
          </p:cNvSpPr>
          <p:nvPr>
            <p:ph type="sldNum" sz="quarter" idx="12"/>
          </p:nvPr>
        </p:nvSpPr>
        <p:spPr/>
        <p:txBody>
          <a:bodyPr/>
          <a:lstStyle>
            <a:lvl1pPr>
              <a:defRPr/>
            </a:lvl1pPr>
          </a:lstStyle>
          <a:p>
            <a:fld id="{C2A36E2C-962B-4016-B264-A33B04E92EE4}" type="slidenum">
              <a:rPr lang="fa-IR" altLang="zh-CN"/>
              <a:pPr/>
              <a:t>‹#›</a:t>
            </a:fld>
            <a:endParaRPr lang="fa-IR" altLang="zh-CN"/>
          </a:p>
        </p:txBody>
      </p:sp>
    </p:spTree>
    <p:extLst>
      <p:ext uri="{BB962C8B-B14F-4D97-AF65-F5344CB8AC3E}">
        <p14:creationId xmlns:p14="http://schemas.microsoft.com/office/powerpoint/2010/main" val="2448777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fa-IR" altLang="zh-CN"/>
          </a:p>
        </p:txBody>
      </p:sp>
      <p:sp>
        <p:nvSpPr>
          <p:cNvPr id="4" name="Footer Placeholder 3"/>
          <p:cNvSpPr>
            <a:spLocks noGrp="1"/>
          </p:cNvSpPr>
          <p:nvPr>
            <p:ph type="ftr" sz="quarter" idx="11"/>
          </p:nvPr>
        </p:nvSpPr>
        <p:spPr/>
        <p:txBody>
          <a:bodyPr/>
          <a:lstStyle>
            <a:lvl1pPr>
              <a:defRPr/>
            </a:lvl1pPr>
          </a:lstStyle>
          <a:p>
            <a:endParaRPr lang="fa-IR" altLang="zh-CN"/>
          </a:p>
        </p:txBody>
      </p:sp>
      <p:sp>
        <p:nvSpPr>
          <p:cNvPr id="5" name="Slide Number Placeholder 4"/>
          <p:cNvSpPr>
            <a:spLocks noGrp="1"/>
          </p:cNvSpPr>
          <p:nvPr>
            <p:ph type="sldNum" sz="quarter" idx="12"/>
          </p:nvPr>
        </p:nvSpPr>
        <p:spPr/>
        <p:txBody>
          <a:bodyPr/>
          <a:lstStyle>
            <a:lvl1pPr>
              <a:defRPr/>
            </a:lvl1pPr>
          </a:lstStyle>
          <a:p>
            <a:fld id="{6AF37F33-C0AE-4F29-AF80-A2BC105E6240}" type="slidenum">
              <a:rPr lang="fa-IR" altLang="zh-CN"/>
              <a:pPr/>
              <a:t>‹#›</a:t>
            </a:fld>
            <a:endParaRPr lang="fa-IR" altLang="zh-CN"/>
          </a:p>
        </p:txBody>
      </p:sp>
    </p:spTree>
    <p:extLst>
      <p:ext uri="{BB962C8B-B14F-4D97-AF65-F5344CB8AC3E}">
        <p14:creationId xmlns:p14="http://schemas.microsoft.com/office/powerpoint/2010/main" val="1232122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fa-IR" altLang="zh-CN"/>
          </a:p>
        </p:txBody>
      </p:sp>
      <p:sp>
        <p:nvSpPr>
          <p:cNvPr id="3" name="Footer Placeholder 2"/>
          <p:cNvSpPr>
            <a:spLocks noGrp="1"/>
          </p:cNvSpPr>
          <p:nvPr>
            <p:ph type="ftr" sz="quarter" idx="11"/>
          </p:nvPr>
        </p:nvSpPr>
        <p:spPr/>
        <p:txBody>
          <a:bodyPr/>
          <a:lstStyle>
            <a:lvl1pPr>
              <a:defRPr/>
            </a:lvl1pPr>
          </a:lstStyle>
          <a:p>
            <a:endParaRPr lang="fa-IR" altLang="zh-CN"/>
          </a:p>
        </p:txBody>
      </p:sp>
      <p:sp>
        <p:nvSpPr>
          <p:cNvPr id="4" name="Slide Number Placeholder 3"/>
          <p:cNvSpPr>
            <a:spLocks noGrp="1"/>
          </p:cNvSpPr>
          <p:nvPr>
            <p:ph type="sldNum" sz="quarter" idx="12"/>
          </p:nvPr>
        </p:nvSpPr>
        <p:spPr/>
        <p:txBody>
          <a:bodyPr/>
          <a:lstStyle>
            <a:lvl1pPr>
              <a:defRPr/>
            </a:lvl1pPr>
          </a:lstStyle>
          <a:p>
            <a:fld id="{C017461A-0E8A-4E40-B3B8-677E84E27430}" type="slidenum">
              <a:rPr lang="fa-IR" altLang="zh-CN"/>
              <a:pPr/>
              <a:t>‹#›</a:t>
            </a:fld>
            <a:endParaRPr lang="fa-IR" altLang="zh-CN"/>
          </a:p>
        </p:txBody>
      </p:sp>
    </p:spTree>
    <p:extLst>
      <p:ext uri="{BB962C8B-B14F-4D97-AF65-F5344CB8AC3E}">
        <p14:creationId xmlns:p14="http://schemas.microsoft.com/office/powerpoint/2010/main" val="3115292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2DAB8216-D1CE-49D2-8070-8113D1C2CC03}" type="slidenum">
              <a:rPr lang="fa-IR" altLang="zh-CN"/>
              <a:pPr/>
              <a:t>‹#›</a:t>
            </a:fld>
            <a:endParaRPr lang="fa-IR" altLang="zh-CN"/>
          </a:p>
        </p:txBody>
      </p:sp>
    </p:spTree>
    <p:extLst>
      <p:ext uri="{BB962C8B-B14F-4D97-AF65-F5344CB8AC3E}">
        <p14:creationId xmlns:p14="http://schemas.microsoft.com/office/powerpoint/2010/main" val="2604749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B3D4B9D9-FC60-4540-ACE2-F1C3202643B0}" type="slidenum">
              <a:rPr lang="fa-IR" altLang="zh-CN"/>
              <a:pPr/>
              <a:t>‹#›</a:t>
            </a:fld>
            <a:endParaRPr lang="fa-IR" altLang="zh-CN"/>
          </a:p>
        </p:txBody>
      </p:sp>
    </p:spTree>
    <p:extLst>
      <p:ext uri="{BB962C8B-B14F-4D97-AF65-F5344CB8AC3E}">
        <p14:creationId xmlns:p14="http://schemas.microsoft.com/office/powerpoint/2010/main" val="3009325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LS_Keytopuzzle 拷贝"/>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1835150" y="274638"/>
            <a:ext cx="6985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8" name="Rectangle 4"/>
          <p:cNvSpPr>
            <a:spLocks noGrp="1" noChangeArrowheads="1"/>
          </p:cNvSpPr>
          <p:nvPr>
            <p:ph type="body" idx="1"/>
          </p:nvPr>
        </p:nvSpPr>
        <p:spPr bwMode="auto">
          <a:xfrm>
            <a:off x="1835150" y="1600200"/>
            <a:ext cx="69850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9"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endParaRPr lang="fa-IR" altLang="zh-CN"/>
          </a:p>
        </p:txBody>
      </p:sp>
      <p:sp>
        <p:nvSpPr>
          <p:cNvPr id="1030"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fa-IR" altLang="zh-CN"/>
          </a:p>
        </p:txBody>
      </p:sp>
      <p:sp>
        <p:nvSpPr>
          <p:cNvPr id="1031"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6F72BE77-D908-44E8-B966-A8733C7BDBA1}" type="slidenum">
              <a:rPr lang="fa-IR" altLang="zh-CN"/>
              <a:pPr/>
              <a:t>‹#›</a:t>
            </a:fld>
            <a:endParaRPr lang="fa-IR" altLang="zh-CN"/>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accent1"/>
          </a:solidFill>
          <a:latin typeface="+mn-lt"/>
          <a:ea typeface="+mn-ea"/>
          <a:cs typeface="+mn-cs"/>
        </a:defRPr>
      </a:lvl1pPr>
      <a:lvl2pPr marL="742950" indent="-285750" algn="l" rtl="0" fontAlgn="base">
        <a:spcBef>
          <a:spcPct val="20000"/>
        </a:spcBef>
        <a:spcAft>
          <a:spcPct val="0"/>
        </a:spcAft>
        <a:buChar char="–"/>
        <a:defRPr sz="2800" kern="1200">
          <a:solidFill>
            <a:schemeClr val="accent1"/>
          </a:solidFill>
          <a:latin typeface="+mn-lt"/>
          <a:ea typeface="+mn-ea"/>
          <a:cs typeface="+mn-cs"/>
        </a:defRPr>
      </a:lvl2pPr>
      <a:lvl3pPr marL="1143000" indent="-228600" algn="l" rtl="0" fontAlgn="base">
        <a:spcBef>
          <a:spcPct val="20000"/>
        </a:spcBef>
        <a:spcAft>
          <a:spcPct val="0"/>
        </a:spcAft>
        <a:buChar char="•"/>
        <a:defRPr sz="2400" kern="1200">
          <a:solidFill>
            <a:schemeClr val="accent1"/>
          </a:solidFill>
          <a:latin typeface="+mn-lt"/>
          <a:ea typeface="+mn-ea"/>
          <a:cs typeface="+mn-cs"/>
        </a:defRPr>
      </a:lvl3pPr>
      <a:lvl4pPr marL="1600200" indent="-228600" algn="l" rtl="0" fontAlgn="base">
        <a:spcBef>
          <a:spcPct val="20000"/>
        </a:spcBef>
        <a:spcAft>
          <a:spcPct val="0"/>
        </a:spcAft>
        <a:buChar char="–"/>
        <a:defRPr sz="2000" kern="1200">
          <a:solidFill>
            <a:schemeClr val="accent1"/>
          </a:solidFill>
          <a:latin typeface="+mn-lt"/>
          <a:ea typeface="+mn-ea"/>
          <a:cs typeface="+mn-cs"/>
        </a:defRPr>
      </a:lvl4pPr>
      <a:lvl5pPr marL="2057400" indent="-228600" algn="l" rtl="0" fontAlgn="base">
        <a:spcBef>
          <a:spcPct val="20000"/>
        </a:spcBef>
        <a:spcAft>
          <a:spcPct val="0"/>
        </a:spcAft>
        <a:buChar char="»"/>
        <a:defRPr sz="2000" kern="1200">
          <a:solidFill>
            <a:schemeClr val="accen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2" descr="LP_Keytopuzzle 拷贝"/>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title"/>
          </p:nvPr>
        </p:nvSpPr>
        <p:spPr bwMode="auto">
          <a:xfrm>
            <a:off x="1908175" y="274638"/>
            <a:ext cx="69119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6" name="Rectangle 4"/>
          <p:cNvSpPr>
            <a:spLocks noGrp="1" noChangeArrowheads="1"/>
          </p:cNvSpPr>
          <p:nvPr>
            <p:ph type="body" idx="1"/>
          </p:nvPr>
        </p:nvSpPr>
        <p:spPr bwMode="auto">
          <a:xfrm>
            <a:off x="1908175" y="1628775"/>
            <a:ext cx="69215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3077"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fa-IR" altLang="zh-CN"/>
          </a:p>
        </p:txBody>
      </p:sp>
      <p:sp>
        <p:nvSpPr>
          <p:cNvPr id="3078"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fa-IR" altLang="zh-CN"/>
          </a:p>
        </p:txBody>
      </p:sp>
      <p:sp>
        <p:nvSpPr>
          <p:cNvPr id="3079"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15BBFA56-D3A5-4633-AEE3-2875070EC796}" type="slidenum">
              <a:rPr lang="fa-IR" altLang="zh-CN"/>
              <a:pPr/>
              <a:t>‹#›</a:t>
            </a:fld>
            <a:endParaRPr lang="fa-IR" altLang="zh-CN"/>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4099"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fa-IR" altLang="zh-CN"/>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fa-IR" altLang="zh-CN"/>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2667BE0-7602-4071-B6BF-4EA88D1A2831}" type="slidenum">
              <a:rPr lang="fa-IR" altLang="zh-CN"/>
              <a:pPr/>
              <a:t>‹#›</a:t>
            </a:fld>
            <a:endParaRPr lang="fa-IR" altLang="zh-CN"/>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subTitle" idx="1"/>
          </p:nvPr>
        </p:nvSpPr>
        <p:spPr/>
        <p:txBody>
          <a:bodyPr/>
          <a:lstStyle/>
          <a:p>
            <a:endParaRPr lang="fa-IR"/>
          </a:p>
        </p:txBody>
      </p:sp>
      <p:sp>
        <p:nvSpPr>
          <p:cNvPr id="6147" name="Rectangle 3"/>
          <p:cNvSpPr>
            <a:spLocks noGrp="1" noChangeArrowheads="1"/>
          </p:cNvSpPr>
          <p:nvPr>
            <p:ph type="ctrTitle"/>
          </p:nvPr>
        </p:nvSpPr>
        <p:spPr/>
        <p:txBody>
          <a:bodyPr/>
          <a:lstStyle/>
          <a:p>
            <a:endParaRPr lang="fa-IR"/>
          </a:p>
        </p:txBody>
      </p:sp>
      <p:sp>
        <p:nvSpPr>
          <p:cNvPr id="4" name="TextBox 3"/>
          <p:cNvSpPr txBox="1"/>
          <p:nvPr/>
        </p:nvSpPr>
        <p:spPr>
          <a:xfrm>
            <a:off x="1280999" y="2636912"/>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Diagram</a:t>
            </a:r>
            <a:endParaRPr lang="en-PH" sz="2000" smtClean="0">
              <a:solidFill>
                <a:schemeClr val="bg1"/>
              </a:solidFill>
              <a:latin typeface="Verdana" panose="020B0604030504040204" pitchFamily="34" charset="0"/>
            </a:endParaRPr>
          </a:p>
        </p:txBody>
      </p:sp>
      <p:sp>
        <p:nvSpPr>
          <p:cNvPr id="7173" name="AutoShape 3"/>
          <p:cNvSpPr>
            <a:spLocks noChangeArrowheads="1"/>
          </p:cNvSpPr>
          <p:nvPr/>
        </p:nvSpPr>
        <p:spPr bwMode="auto">
          <a:xfrm>
            <a:off x="5943600" y="2667000"/>
            <a:ext cx="2286000" cy="266700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7175" name="AutoShape 5"/>
          <p:cNvSpPr>
            <a:spLocks noChangeArrowheads="1"/>
          </p:cNvSpPr>
          <p:nvPr/>
        </p:nvSpPr>
        <p:spPr bwMode="auto">
          <a:xfrm>
            <a:off x="914400" y="2667000"/>
            <a:ext cx="2286000" cy="297180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a:latin typeface="Verdana" pitchFamily="34" charset="0"/>
            </a:endParaRPr>
          </a:p>
        </p:txBody>
      </p:sp>
      <p:sp>
        <p:nvSpPr>
          <p:cNvPr id="7176" name="Text Box 6"/>
          <p:cNvSpPr txBox="1">
            <a:spLocks noChangeArrowheads="1"/>
          </p:cNvSpPr>
          <p:nvPr/>
        </p:nvSpPr>
        <p:spPr bwMode="auto">
          <a:xfrm>
            <a:off x="1066800" y="2743200"/>
            <a:ext cx="2038350" cy="2770188"/>
          </a:xfrm>
          <a:prstGeom prst="rect">
            <a:avLst/>
          </a:prstGeom>
          <a:noFill/>
          <a:ln w="9525">
            <a:noFill/>
            <a:miter lim="800000"/>
            <a:headEnd/>
            <a:tailEnd/>
          </a:ln>
        </p:spPr>
        <p:txBody>
          <a:bodyPr>
            <a:spAutoFit/>
          </a:bodyPr>
          <a:lstStyle/>
          <a:p>
            <a:pPr algn="l" eaLnBrk="0" hangingPunct="0">
              <a:defRPr/>
            </a:pPr>
            <a:r>
              <a:rPr lang="en-PH" sz="2000" b="1" dirty="0">
                <a:solidFill>
                  <a:schemeClr val="accent1">
                    <a:lumMod val="75000"/>
                  </a:schemeClr>
                </a:solidFill>
                <a:latin typeface="Arial" charset="0"/>
              </a:rPr>
              <a:t>Images</a:t>
            </a:r>
            <a:r>
              <a:rPr lang="en-PH" dirty="0">
                <a:solidFill>
                  <a:srgbClr val="000000"/>
                </a:solidFill>
                <a:latin typeface="Arial" charset="0"/>
              </a:rPr>
              <a:t> </a:t>
            </a:r>
          </a:p>
          <a:p>
            <a:pPr algn="l" eaLnBrk="0" hangingPunct="0">
              <a:defRPr/>
            </a:pPr>
            <a:r>
              <a:rPr lang="en-PH" sz="1400" dirty="0">
                <a:latin typeface="Arial" charset="0"/>
              </a:rPr>
              <a:t>Images are key elements of every presentation. Your audience has ears and eyes – they’ll want to see what you’re talking about, and a good visual cue will help them to understand your message much better.</a:t>
            </a:r>
            <a:endParaRPr lang="en-PH" sz="1400" dirty="0">
              <a:solidFill>
                <a:srgbClr val="000000"/>
              </a:solidFill>
              <a:latin typeface="Arial" charset="0"/>
            </a:endParaRPr>
          </a:p>
        </p:txBody>
      </p:sp>
      <p:sp>
        <p:nvSpPr>
          <p:cNvPr id="2"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C00000"/>
                </a:solidFill>
              </a:rPr>
              <a:t>Contrast</a:t>
            </a:r>
            <a:endParaRPr lang="en-PH">
              <a:solidFill>
                <a:srgbClr val="C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
        <p:nvSpPr>
          <p:cNvPr id="18" name="Oval 21"/>
          <p:cNvSpPr>
            <a:spLocks noChangeArrowheads="1"/>
          </p:cNvSpPr>
          <p:nvPr/>
        </p:nvSpPr>
        <p:spPr bwMode="gray">
          <a:xfrm>
            <a:off x="3810000" y="1143000"/>
            <a:ext cx="1524000" cy="1520825"/>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a:latin typeface="Arial" charset="0"/>
            </a:endParaRPr>
          </a:p>
        </p:txBody>
      </p:sp>
      <p:sp>
        <p:nvSpPr>
          <p:cNvPr id="21" name="Freeform 22"/>
          <p:cNvSpPr>
            <a:spLocks/>
          </p:cNvSpPr>
          <p:nvPr/>
        </p:nvSpPr>
        <p:spPr bwMode="gray">
          <a:xfrm>
            <a:off x="3984625" y="1168400"/>
            <a:ext cx="1174750" cy="57308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a:latin typeface="Arial" charset="0"/>
            </a:endParaRPr>
          </a:p>
        </p:txBody>
      </p:sp>
      <p:sp>
        <p:nvSpPr>
          <p:cNvPr id="16" name="Text Box 23"/>
          <p:cNvSpPr txBox="1">
            <a:spLocks noChangeArrowheads="1"/>
          </p:cNvSpPr>
          <p:nvPr/>
        </p:nvSpPr>
        <p:spPr bwMode="gray">
          <a:xfrm>
            <a:off x="3886200" y="1905000"/>
            <a:ext cx="1371600" cy="396875"/>
          </a:xfrm>
          <a:prstGeom prst="rect">
            <a:avLst/>
          </a:prstGeom>
          <a:noFill/>
          <a:ln w="9525">
            <a:noFill/>
            <a:miter lim="800000"/>
            <a:headEnd/>
            <a:tailEnd/>
          </a:ln>
          <a:effectLst/>
        </p:spPr>
        <p:txBody>
          <a:bodyPr>
            <a:spAutoFit/>
          </a:bodyPr>
          <a:lstStyle/>
          <a:p>
            <a:pPr algn="ctr" eaLnBrk="0" hangingPunct="0">
              <a:defRPr/>
            </a:pPr>
            <a:r>
              <a:rPr lang="en-PH" sz="20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72038" y="2590800"/>
            <a:ext cx="9953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590800"/>
            <a:ext cx="995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8548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1743075" y="2200275"/>
            <a:ext cx="5200650" cy="2762250"/>
          </a:xfrm>
          <a:prstGeom prst="rect">
            <a:avLst/>
          </a:prstGeom>
          <a:noFill/>
          <a:ln w="9525">
            <a:noFill/>
            <a:miter lim="800000"/>
            <a:headEnd/>
            <a:tailEnd/>
          </a:ln>
        </p:spPr>
      </p:pic>
      <p:sp>
        <p:nvSpPr>
          <p:cNvPr id="8195" name="Oval 34"/>
          <p:cNvSpPr>
            <a:spLocks noChangeArrowheads="1"/>
          </p:cNvSpPr>
          <p:nvPr/>
        </p:nvSpPr>
        <p:spPr bwMode="gray">
          <a:xfrm rot="-723406">
            <a:off x="3606800" y="4938713"/>
            <a:ext cx="1395413" cy="6477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352800"/>
            <a:ext cx="19335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sp>
        <p:nvSpPr>
          <p:cNvPr id="8201"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sp>
        <p:nvSpPr>
          <p:cNvPr id="8202" name="Oval 34"/>
          <p:cNvSpPr>
            <a:spLocks noChangeArrowheads="1"/>
          </p:cNvSpPr>
          <p:nvPr/>
        </p:nvSpPr>
        <p:spPr bwMode="gray">
          <a:xfrm rot="-723406">
            <a:off x="1416050" y="3925888"/>
            <a:ext cx="1168400" cy="54292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8194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2630488" y="2392363"/>
            <a:ext cx="1068387" cy="4953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8205" name="Oval 34"/>
          <p:cNvSpPr>
            <a:spLocks noChangeArrowheads="1"/>
          </p:cNvSpPr>
          <p:nvPr/>
        </p:nvSpPr>
        <p:spPr bwMode="gray">
          <a:xfrm rot="-723406">
            <a:off x="4375150" y="1911350"/>
            <a:ext cx="835025" cy="3873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6" name="Picture 41" descr="ball-2-3.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76400"/>
            <a:ext cx="1042988"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1371600"/>
            <a:ext cx="814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1676400" y="32766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sp>
        <p:nvSpPr>
          <p:cNvPr id="8209" name="Text Box 39"/>
          <p:cNvSpPr txBox="1">
            <a:spLocks noChangeArrowheads="1"/>
          </p:cNvSpPr>
          <p:nvPr/>
        </p:nvSpPr>
        <p:spPr bwMode="gray">
          <a:xfrm>
            <a:off x="2971800" y="19050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a:solidFill>
                  <a:srgbClr val="000000"/>
                </a:solidFill>
              </a:rPr>
              <a:t>Text</a:t>
            </a:r>
            <a:endParaRPr lang="en-PH"/>
          </a:p>
        </p:txBody>
      </p:sp>
      <p:sp>
        <p:nvSpPr>
          <p:cNvPr id="8210" name="Text Box 39"/>
          <p:cNvSpPr txBox="1">
            <a:spLocks noChangeArrowheads="1"/>
          </p:cNvSpPr>
          <p:nvPr/>
        </p:nvSpPr>
        <p:spPr bwMode="gray">
          <a:xfrm>
            <a:off x="4495800" y="1447800"/>
            <a:ext cx="76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chemeClr val="bg1"/>
                </a:solidFill>
              </a:rPr>
              <a:t>Text</a:t>
            </a:r>
          </a:p>
        </p:txBody>
      </p:sp>
      <p:sp>
        <p:nvSpPr>
          <p:cNvPr id="21" name="TextBox 20"/>
          <p:cNvSpPr txBox="1"/>
          <p:nvPr/>
        </p:nvSpPr>
        <p:spPr>
          <a:xfrm>
            <a:off x="4419295" y="222195"/>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extLst>
      <p:ext uri="{BB962C8B-B14F-4D97-AF65-F5344CB8AC3E}">
        <p14:creationId xmlns:p14="http://schemas.microsoft.com/office/powerpoint/2010/main" val="1016983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5013" y="1685925"/>
            <a:ext cx="5133975"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65916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828800"/>
            <a:ext cx="52292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Bar Chart</a:t>
            </a:r>
            <a:endParaRPr lang="en-PH" sz="2000" smtClean="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286000" y="3962400"/>
            <a:ext cx="722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A</a:t>
            </a:r>
          </a:p>
        </p:txBody>
      </p:sp>
      <p:sp>
        <p:nvSpPr>
          <p:cNvPr id="10247" name="TextBox 21"/>
          <p:cNvSpPr txBox="1">
            <a:spLocks noChangeArrowheads="1"/>
          </p:cNvSpPr>
          <p:nvPr/>
        </p:nvSpPr>
        <p:spPr bwMode="auto">
          <a:xfrm>
            <a:off x="2819400" y="3730625"/>
            <a:ext cx="733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B</a:t>
            </a:r>
          </a:p>
        </p:txBody>
      </p:sp>
      <p:sp>
        <p:nvSpPr>
          <p:cNvPr id="10248" name="TextBox 22"/>
          <p:cNvSpPr txBox="1">
            <a:spLocks noChangeArrowheads="1"/>
          </p:cNvSpPr>
          <p:nvPr/>
        </p:nvSpPr>
        <p:spPr bwMode="auto">
          <a:xfrm>
            <a:off x="3276600" y="3352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C</a:t>
            </a:r>
          </a:p>
        </p:txBody>
      </p:sp>
      <p:sp>
        <p:nvSpPr>
          <p:cNvPr id="10249" name="TextBox 23"/>
          <p:cNvSpPr txBox="1">
            <a:spLocks noChangeArrowheads="1"/>
          </p:cNvSpPr>
          <p:nvPr/>
        </p:nvSpPr>
        <p:spPr bwMode="auto">
          <a:xfrm>
            <a:off x="3810000" y="30480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D</a:t>
            </a:r>
          </a:p>
        </p:txBody>
      </p:sp>
      <p:sp>
        <p:nvSpPr>
          <p:cNvPr id="10250" name="TextBox 23"/>
          <p:cNvSpPr txBox="1">
            <a:spLocks noChangeArrowheads="1"/>
          </p:cNvSpPr>
          <p:nvPr/>
        </p:nvSpPr>
        <p:spPr bwMode="auto">
          <a:xfrm>
            <a:off x="4343400" y="2590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E</a:t>
            </a:r>
          </a:p>
        </p:txBody>
      </p:sp>
      <p:sp>
        <p:nvSpPr>
          <p:cNvPr id="10251" name="TextBox 23"/>
          <p:cNvSpPr txBox="1">
            <a:spLocks noChangeArrowheads="1"/>
          </p:cNvSpPr>
          <p:nvPr/>
        </p:nvSpPr>
        <p:spPr bwMode="auto">
          <a:xfrm>
            <a:off x="4953000" y="21336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F</a:t>
            </a:r>
          </a:p>
        </p:txBody>
      </p:sp>
    </p:spTree>
    <p:extLst>
      <p:ext uri="{BB962C8B-B14F-4D97-AF65-F5344CB8AC3E}">
        <p14:creationId xmlns:p14="http://schemas.microsoft.com/office/powerpoint/2010/main" val="2811788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2294" name="AutoShape 4"/>
          <p:cNvSpPr>
            <a:spLocks noChangeArrowheads="1"/>
          </p:cNvSpPr>
          <p:nvPr/>
        </p:nvSpPr>
        <p:spPr bwMode="auto">
          <a:xfrm>
            <a:off x="3424238" y="2465388"/>
            <a:ext cx="2295525" cy="3155950"/>
          </a:xfrm>
          <a:prstGeom prst="roundRect">
            <a:avLst>
              <a:gd name="adj" fmla="val 4690"/>
            </a:avLst>
          </a:prstGeom>
          <a:noFill/>
          <a:ln w="57150">
            <a:solidFill>
              <a:schemeClr val="accent6"/>
            </a:solidFill>
            <a:round/>
            <a:headEnd/>
            <a:tailEnd/>
          </a:ln>
        </p:spPr>
        <p:txBody>
          <a:bodyPr wrap="none" anchor="ctr"/>
          <a:lstStyle/>
          <a:p>
            <a:pPr>
              <a:defRPr/>
            </a:pPr>
            <a:endParaRPr lang="en-US">
              <a:latin typeface="Arial" charset="0"/>
            </a:endParaRPr>
          </a:p>
        </p:txBody>
      </p:sp>
      <p:sp>
        <p:nvSpPr>
          <p:cNvPr id="95237" name="AutoShape 5"/>
          <p:cNvSpPr>
            <a:spLocks noChangeArrowheads="1"/>
          </p:cNvSpPr>
          <p:nvPr/>
        </p:nvSpPr>
        <p:spPr bwMode="gray">
          <a:xfrm>
            <a:off x="3657600" y="2327275"/>
            <a:ext cx="1863725" cy="287338"/>
          </a:xfrm>
          <a:prstGeom prst="roundRect">
            <a:avLst>
              <a:gd name="adj" fmla="val 50000"/>
            </a:avLst>
          </a:prstGeom>
          <a:solidFill>
            <a:schemeClr val="accent6"/>
          </a:solidFill>
          <a:ln w="9525">
            <a:noFill/>
            <a:round/>
            <a:headEnd/>
            <a:tailEnd/>
          </a:ln>
        </p:spPr>
        <p:txBody>
          <a:bodyPr wrap="none" anchor="ctr"/>
          <a:lstStyle/>
          <a:p>
            <a:pPr>
              <a:defRPr/>
            </a:pPr>
            <a:endParaRPr lang="en-PH">
              <a:latin typeface="Arial" charset="0"/>
            </a:endParaRP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6" name="AutoShape 17"/>
          <p:cNvSpPr>
            <a:spLocks noChangeArrowheads="1"/>
          </p:cNvSpPr>
          <p:nvPr/>
        </p:nvSpPr>
        <p:spPr bwMode="gray">
          <a:xfrm>
            <a:off x="1130300" y="2616200"/>
            <a:ext cx="1863725" cy="2873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47800"/>
            <a:ext cx="1795463"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254250" y="1733550"/>
            <a:ext cx="1639888"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3143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4078288"/>
            <a:ext cx="9144000" cy="2781300"/>
          </a:xfrm>
          <a:prstGeom prst="rect">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a-IR">
              <a:solidFill>
                <a:schemeClr val="bg2"/>
              </a:solidFill>
            </a:endParaRPr>
          </a:p>
        </p:txBody>
      </p:sp>
      <p:sp>
        <p:nvSpPr>
          <p:cNvPr id="8195" name="Text Box 3"/>
          <p:cNvSpPr txBox="1">
            <a:spLocks noChangeArrowheads="1"/>
          </p:cNvSpPr>
          <p:nvPr/>
        </p:nvSpPr>
        <p:spPr bwMode="auto">
          <a:xfrm>
            <a:off x="396875" y="1412875"/>
            <a:ext cx="57626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6000" b="1" i="1">
                <a:solidFill>
                  <a:schemeClr val="folHlink"/>
                </a:solidFill>
                <a:ea typeface="Microsoft YaHei" panose="020B0503020204020204" pitchFamily="34" charset="-122"/>
              </a:rPr>
              <a:t>Thank You</a:t>
            </a:r>
            <a:endParaRPr lang="zh-CN" altLang="en-US"/>
          </a:p>
        </p:txBody>
      </p:sp>
      <p:sp>
        <p:nvSpPr>
          <p:cNvPr id="8196" name="TextBox 5"/>
          <p:cNvSpPr>
            <a:spLocks noChangeArrowheads="1"/>
          </p:cNvSpPr>
          <p:nvPr/>
        </p:nvSpPr>
        <p:spPr bwMode="auto">
          <a:xfrm>
            <a:off x="323850" y="4437063"/>
            <a:ext cx="4459288"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440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sym typeface="Haettenschweiler" panose="020B0706040902060204" pitchFamily="34" charset="0"/>
              </a:rPr>
              <a:t>Kingsoft Office</a:t>
            </a:r>
            <a:endParaRPr lang="zh-CN" altLang="en-US" sz="440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197" name="TextBox 6"/>
          <p:cNvSpPr>
            <a:spLocks noChangeArrowheads="1"/>
          </p:cNvSpPr>
          <p:nvPr/>
        </p:nvSpPr>
        <p:spPr bwMode="auto">
          <a:xfrm>
            <a:off x="396875" y="5302250"/>
            <a:ext cx="26955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solidFill>
                  <a:schemeClr val="bg1"/>
                </a:solidFill>
                <a:latin typeface="Mistral" panose="03090702030407020403" pitchFamily="66" charset="0"/>
                <a:sym typeface="Mistral" panose="03090702030407020403" pitchFamily="66" charset="0"/>
              </a:rPr>
              <a:t>Make Presentation much more fun</a:t>
            </a:r>
          </a:p>
        </p:txBody>
      </p:sp>
      <p:pic>
        <p:nvPicPr>
          <p:cNvPr id="8198" name="Picture 6" descr="facebook ic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73850" y="6003925"/>
            <a:ext cx="29051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7" descr="twitter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0675" y="5565775"/>
            <a:ext cx="293688"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Text Box 8"/>
          <p:cNvSpPr txBox="1">
            <a:spLocks noChangeArrowheads="1"/>
          </p:cNvSpPr>
          <p:nvPr/>
        </p:nvSpPr>
        <p:spPr bwMode="auto">
          <a:xfrm>
            <a:off x="6962775" y="5562600"/>
            <a:ext cx="1970088"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mpd="sng">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1400" b="1">
                <a:solidFill>
                  <a:schemeClr val="bg1"/>
                </a:solidFill>
              </a:rPr>
              <a:t>@Kingsoft_Office</a:t>
            </a:r>
          </a:p>
          <a:p>
            <a:pPr eaLnBrk="0" hangingPunct="0"/>
            <a:endParaRPr lang="zh-CN" altLang="en-US" sz="1400" b="1">
              <a:solidFill>
                <a:schemeClr val="bg1"/>
              </a:solidFill>
            </a:endParaRPr>
          </a:p>
          <a:p>
            <a:pPr eaLnBrk="0" hangingPunct="0"/>
            <a:r>
              <a:rPr lang="zh-CN" altLang="en-US" sz="1400" b="1">
                <a:solidFill>
                  <a:schemeClr val="bg1"/>
                </a:solidFill>
              </a:rPr>
              <a:t> kingsoftstore</a:t>
            </a:r>
            <a:endParaRPr lang="zh-CN" altLang="en-US" sz="1400"/>
          </a:p>
        </p:txBody>
      </p:sp>
      <p:sp>
        <p:nvSpPr>
          <p:cNvPr id="8201" name="Text Box 9"/>
          <p:cNvSpPr txBox="1">
            <a:spLocks noChangeArrowheads="1"/>
          </p:cNvSpPr>
          <p:nvPr/>
        </p:nvSpPr>
        <p:spPr bwMode="auto">
          <a:xfrm>
            <a:off x="7359650" y="6102350"/>
            <a:ext cx="12668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fa-IR"/>
          </a:p>
        </p:txBody>
      </p:sp>
      <p:sp>
        <p:nvSpPr>
          <p:cNvPr id="8202" name="Text Box 10"/>
          <p:cNvSpPr txBox="1">
            <a:spLocks noChangeArrowheads="1"/>
          </p:cNvSpPr>
          <p:nvPr/>
        </p:nvSpPr>
        <p:spPr bwMode="auto">
          <a:xfrm>
            <a:off x="6191250" y="6172200"/>
            <a:ext cx="1828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fa-IR"/>
          </a:p>
        </p:txBody>
      </p:sp>
      <p:sp>
        <p:nvSpPr>
          <p:cNvPr id="13" name="TextBox 12"/>
          <p:cNvSpPr txBox="1"/>
          <p:nvPr/>
        </p:nvSpPr>
        <p:spPr>
          <a:xfrm>
            <a:off x="4419295" y="222195"/>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cSld>
  <p:clrMapOvr>
    <a:masterClrMapping/>
  </p:clrMapOvr>
</p:sld>
</file>

<file path=ppt/theme/theme1.xml><?xml version="1.0" encoding="utf-8"?>
<a:theme xmlns:a="http://schemas.openxmlformats.org/drawingml/2006/main" name="钥匙01">
  <a:themeElements>
    <a:clrScheme name="钥匙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钥匙01">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钥匙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钥匙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钥匙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钥匙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钥匙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钥匙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钥匙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钥匙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钥匙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钥匙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钥匙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钥匙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钥匙01</Template>
  <TotalTime>157255201</TotalTime>
  <Pages>0</Pages>
  <Words>257</Words>
  <Characters>0</Characters>
  <Application>Microsoft Office PowerPoint</Application>
  <DocSecurity>0</DocSecurity>
  <PresentationFormat>On-screen Show (4:3)</PresentationFormat>
  <Lines>0</Lines>
  <Paragraphs>49</Paragraphs>
  <Slides>7</Slides>
  <Notes>0</Notes>
  <HiddenSlides>0</HiddenSlides>
  <MMClips>0</MMClips>
  <ScaleCrop>false</ScaleCrop>
  <HeadingPairs>
    <vt:vector size="6" baseType="variant">
      <vt:variant>
        <vt:lpstr>Fonts Used</vt:lpstr>
      </vt:variant>
      <vt:variant>
        <vt:i4>47</vt:i4>
      </vt:variant>
      <vt:variant>
        <vt:lpstr>Theme</vt:lpstr>
      </vt:variant>
      <vt:variant>
        <vt:i4>3</vt:i4>
      </vt:variant>
      <vt:variant>
        <vt:lpstr>Slide Titles</vt:lpstr>
      </vt:variant>
      <vt:variant>
        <vt:i4>7</vt:i4>
      </vt:variant>
    </vt:vector>
  </HeadingPairs>
  <TitlesOfParts>
    <vt:vector size="57" baseType="lpstr">
      <vt:lpstr>Arial</vt:lpstr>
      <vt:lpstr>宋体</vt:lpstr>
      <vt:lpstr>Wingdings</vt:lpstr>
      <vt:lpstr>Gulim</vt:lpstr>
      <vt:lpstr>Dotum</vt:lpstr>
      <vt:lpstr>Calibri</vt:lpstr>
      <vt:lpstr>Malgun Gothic</vt:lpstr>
      <vt:lpstr>Trebuchet MS</vt:lpstr>
      <vt:lpstr>Arial Black</vt:lpstr>
      <vt:lpstr>Arial Narrow</vt:lpstr>
      <vt:lpstr>Batang</vt:lpstr>
      <vt:lpstr>Dinbol</vt:lpstr>
      <vt:lpstr>Times New Roman</vt:lpstr>
      <vt:lpstr>휴먼새내기체</vt:lpstr>
      <vt:lpstr>Helvetica</vt:lpstr>
      <vt:lpstr>Verdana</vt:lpstr>
      <vt:lpstr>DotumChe</vt:lpstr>
      <vt:lpstr>HY각헤드라인M</vt:lpstr>
      <vt:lpstr>Dinmed</vt:lpstr>
      <vt:lpstr>가는각진제목체</vt:lpstr>
      <vt:lpstr>Lucida Console</vt:lpstr>
      <vt:lpstr>Latha</vt:lpstr>
      <vt:lpstr>Adobe Myungjo Std M</vt:lpstr>
      <vt:lpstr>Microsoft YaHei</vt:lpstr>
      <vt:lpstr>SimHei</vt:lpstr>
      <vt:lpstr>方正超粗黑简体</vt:lpstr>
      <vt:lpstr>Haettenschweiler</vt:lpstr>
      <vt:lpstr>Mistral</vt:lpstr>
      <vt:lpstr>Arial Unicode MS</vt:lpstr>
      <vt:lpstr>MS PGothic</vt:lpstr>
      <vt:lpstr>Rockwell</vt:lpstr>
      <vt:lpstr>方正粗宋简体</vt:lpstr>
      <vt:lpstr>楷体_GB2312</vt:lpstr>
      <vt:lpstr>华文细黑</vt:lpstr>
      <vt:lpstr>MS UI Gothic</vt:lpstr>
      <vt:lpstr>华文楷体</vt:lpstr>
      <vt:lpstr>方正静蕾简体</vt:lpstr>
      <vt:lpstr>华文宋体</vt:lpstr>
      <vt:lpstr>Latha</vt:lpstr>
      <vt:lpstr>Latha</vt:lpstr>
      <vt:lpstr>Latha</vt:lpstr>
      <vt:lpstr>Latha</vt:lpstr>
      <vt:lpstr>Adobe Myungjo Std M</vt:lpstr>
      <vt:lpstr>Latha</vt:lpstr>
      <vt:lpstr>Latha</vt:lpstr>
      <vt:lpstr>Latha</vt:lpstr>
      <vt:lpstr>Latha</vt:lpstr>
      <vt:lpstr>钥匙01</vt:lpstr>
      <vt:lpstr>自定义设计方案</vt:lpstr>
      <vt:lpstr>默认设计模板</vt:lpstr>
      <vt:lpstr>PowerPoint Presentation</vt:lpstr>
      <vt:lpstr>Diagram</vt:lpstr>
      <vt:lpstr> Circular Diagram</vt:lpstr>
      <vt:lpstr>Pie Chart</vt:lpstr>
      <vt:lpstr>Bar Chart</vt:lpstr>
      <vt:lpstr>Diagram</vt:lpstr>
      <vt:lpstr>PowerPoint Presentation</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站长站素材 SC.chinaz.COM</dc:title>
  <dc:subject/>
  <dc:creator>keke</dc:creator>
  <cp:keywords/>
  <dc:description/>
  <cp:lastModifiedBy>Fatemeh</cp:lastModifiedBy>
  <cp:revision>2</cp:revision>
  <cp:lastPrinted>1899-12-30T00:00:00Z</cp:lastPrinted>
  <dcterms:created xsi:type="dcterms:W3CDTF">2009-12-02T06:36:07Z</dcterms:created>
  <dcterms:modified xsi:type="dcterms:W3CDTF">2015-11-18T18:42:47Z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1033-8.1.0.3018</vt:lpwstr>
  </property>
</Properties>
</file>