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 id="2147483800" r:id="rId2"/>
    <p:sldMasterId id="2147483801" r:id="rId3"/>
  </p:sldMasterIdLst>
  <p:notesMasterIdLst>
    <p:notesMasterId r:id="rId13"/>
  </p:notesMasterIdLst>
  <p:sldIdLst>
    <p:sldId id="300" r:id="rId4"/>
    <p:sldId id="304" r:id="rId5"/>
    <p:sldId id="305" r:id="rId6"/>
    <p:sldId id="306" r:id="rId7"/>
    <p:sldId id="307" r:id="rId8"/>
    <p:sldId id="308" r:id="rId9"/>
    <p:sldId id="309" r:id="rId10"/>
    <p:sldId id="310" r:id="rId11"/>
    <p:sldId id="302" r:id="rId12"/>
  </p:sldIdLst>
  <p:sldSz cx="9144000" cy="6858000" type="screen4x3"/>
  <p:notesSz cx="6858000" cy="9144000"/>
  <p:defaultTextStyle>
    <a:defPPr>
      <a:defRPr lang="en-US"/>
    </a:defPPr>
    <a:lvl1pPr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1pPr>
    <a:lvl2pPr marL="4572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2pPr>
    <a:lvl3pPr marL="9144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3pPr>
    <a:lvl4pPr marL="13716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4pPr>
    <a:lvl5pPr marL="1828800" algn="ctr" rtl="0" fontAlgn="base">
      <a:spcBef>
        <a:spcPct val="0"/>
      </a:spcBef>
      <a:spcAft>
        <a:spcPct val="0"/>
      </a:spcAft>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5pPr>
    <a:lvl6pPr marL="2286000" algn="r" defTabSz="914400" rtl="1" eaLnBrk="1" latinLnBrk="0" hangingPunct="1">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6pPr>
    <a:lvl7pPr marL="2743200" algn="r" defTabSz="914400" rtl="1" eaLnBrk="1" latinLnBrk="0" hangingPunct="1">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7pPr>
    <a:lvl8pPr marL="3200400" algn="r" defTabSz="914400" rtl="1" eaLnBrk="1" latinLnBrk="0" hangingPunct="1">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8pPr>
    <a:lvl9pPr marL="3657600" algn="r" defTabSz="914400" rtl="1" eaLnBrk="1" latinLnBrk="0" hangingPunct="1">
      <a:defRPr sz="1400" kern="1200">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11111"/>
    <a:srgbClr val="D0D505"/>
    <a:srgbClr val="2B7C02"/>
    <a:srgbClr val="328F03"/>
    <a:srgbClr val="4D4D4D"/>
    <a:srgbClr val="002164"/>
    <a:srgbClr val="005817"/>
    <a:srgbClr val="013B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200">
                <a:solidFill>
                  <a:schemeClr val="tx1"/>
                </a:solidFill>
                <a:effectLst/>
                <a:latin typeface="Arial" panose="020B0604020202020204" pitchFamily="34" charset="0"/>
                <a:ea typeface="宋体" panose="02010600030101010101" pitchFamily="2" charset="-122"/>
              </a:defRPr>
            </a:lvl1pPr>
          </a:lstStyle>
          <a:p>
            <a:endParaRPr lang="zh-CN" alt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solidFill>
                  <a:schemeClr val="tx1"/>
                </a:solidFill>
                <a:effectLst/>
                <a:latin typeface="Arial" panose="020B0604020202020204" pitchFamily="34" charset="0"/>
                <a:ea typeface="宋体" panose="02010600030101010101" pitchFamily="2" charset="-122"/>
              </a:defRPr>
            </a:lvl1pPr>
          </a:lstStyle>
          <a:p>
            <a:endParaRPr lang="en-US"/>
          </a:p>
        </p:txBody>
      </p:sp>
      <p:sp>
        <p:nvSpPr>
          <p:cNvPr id="5124" name="Rectangle 4"/>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z="1200">
                <a:solidFill>
                  <a:schemeClr val="tx1"/>
                </a:solidFill>
                <a:effectLst/>
                <a:latin typeface="Arial" panose="020B0604020202020204" pitchFamily="34" charset="0"/>
                <a:ea typeface="宋体" panose="02010600030101010101" pitchFamily="2" charset="-122"/>
              </a:defRPr>
            </a:lvl1pPr>
          </a:lstStyle>
          <a:p>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solidFill>
                  <a:schemeClr val="tx1"/>
                </a:solidFill>
                <a:effectLst/>
                <a:latin typeface="Arial" panose="020B0604020202020204" pitchFamily="34" charset="0"/>
                <a:ea typeface="宋体" panose="02010600030101010101" pitchFamily="2" charset="-122"/>
              </a:defRPr>
            </a:lvl1pPr>
          </a:lstStyle>
          <a:p>
            <a:fld id="{89438EDA-2A27-4C91-9ED0-7FD046E8DD50}" type="slidenum">
              <a:rPr lang="zh-CN" altLang="en-US"/>
              <a:pPr/>
              <a:t>‹#›</a:t>
            </a:fld>
            <a:endParaRPr lang="en-US"/>
          </a:p>
        </p:txBody>
      </p:sp>
    </p:spTree>
    <p:extLst>
      <p:ext uri="{BB962C8B-B14F-4D97-AF65-F5344CB8AC3E}">
        <p14:creationId xmlns:p14="http://schemas.microsoft.com/office/powerpoint/2010/main" val="23090290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Footer Placeholder 3"/>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1467685124"/>
      </p:ext>
    </p:extLst>
  </p:cSld>
  <p:clrMapOvr>
    <a:masterClrMapping/>
  </p:clrMapOvr>
  <p:transition>
    <p:blind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Footer Placeholder 3"/>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756445098"/>
      </p:ext>
    </p:extLst>
  </p:cSld>
  <p:clrMapOvr>
    <a:masterClrMapping/>
  </p:clrMapOvr>
  <p:transition>
    <p:blind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0563" y="128588"/>
            <a:ext cx="1993900" cy="56356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058863" y="128588"/>
            <a:ext cx="5829300" cy="5635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Footer Placeholder 3"/>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783040915"/>
      </p:ext>
    </p:extLst>
  </p:cSld>
  <p:clrMapOvr>
    <a:masterClrMapping/>
  </p:clrMapOvr>
  <p:transition>
    <p:blinds/>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quarter"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2443994768"/>
      </p:ext>
    </p:extLst>
  </p:cSld>
  <p:clrMapOvr>
    <a:masterClrMapping/>
  </p:clrMapOvr>
  <p:transition>
    <p:blinds/>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quarter"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2985312341"/>
      </p:ext>
    </p:extLst>
  </p:cSld>
  <p:clrMapOvr>
    <a:masterClrMapping/>
  </p:clrMapOvr>
  <p:transition>
    <p:blinds/>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quarter"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2593984257"/>
      </p:ext>
    </p:extLst>
  </p:cSld>
  <p:clrMapOvr>
    <a:masterClrMapping/>
  </p:clrMapOvr>
  <p:transition>
    <p:blinds/>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058863" y="1209675"/>
            <a:ext cx="3484562" cy="4554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95825" y="1209675"/>
            <a:ext cx="3484563" cy="4554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quarter"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2582720470"/>
      </p:ext>
    </p:extLst>
  </p:cSld>
  <p:clrMapOvr>
    <a:masterClrMapping/>
  </p:clrMapOvr>
  <p:transition>
    <p:blinds/>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quarter"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878986436"/>
      </p:ext>
    </p:extLst>
  </p:cSld>
  <p:clrMapOvr>
    <a:masterClrMapping/>
  </p:clrMapOvr>
  <p:transition>
    <p:blinds/>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quarter"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4114594800"/>
      </p:ext>
    </p:extLst>
  </p:cSld>
  <p:clrMapOvr>
    <a:masterClrMapping/>
  </p:clrMapOvr>
  <p:transition>
    <p:blinds/>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2804073808"/>
      </p:ext>
    </p:extLst>
  </p:cSld>
  <p:clrMapOvr>
    <a:masterClrMapping/>
  </p:clrMapOvr>
  <p:transition>
    <p:blinds/>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1704489949"/>
      </p:ext>
    </p:extLst>
  </p:cSld>
  <p:clrMapOvr>
    <a:masterClrMapping/>
  </p:clrMapOvr>
  <p:transition>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Footer Placeholder 3"/>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1438768085"/>
      </p:ext>
    </p:extLst>
  </p:cSld>
  <p:clrMapOvr>
    <a:masterClrMapping/>
  </p:clrMapOvr>
  <p:transition>
    <p:blinds/>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quarter"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3257190125"/>
      </p:ext>
    </p:extLst>
  </p:cSld>
  <p:clrMapOvr>
    <a:masterClrMapping/>
  </p:clrMapOvr>
  <p:transition>
    <p:blinds/>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quarter"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1777150512"/>
      </p:ext>
    </p:extLst>
  </p:cSld>
  <p:clrMapOvr>
    <a:masterClrMapping/>
  </p:clrMapOvr>
  <p:transition>
    <p:blinds/>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0563" y="128588"/>
            <a:ext cx="1993900" cy="56356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058863" y="128588"/>
            <a:ext cx="5829300" cy="5635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quarter"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Company Logo</a:t>
            </a:r>
          </a:p>
        </p:txBody>
      </p:sp>
    </p:spTree>
    <p:extLst>
      <p:ext uri="{BB962C8B-B14F-4D97-AF65-F5344CB8AC3E}">
        <p14:creationId xmlns:p14="http://schemas.microsoft.com/office/powerpoint/2010/main" val="4163366536"/>
      </p:ext>
    </p:extLst>
  </p:cSld>
  <p:clrMapOvr>
    <a:masterClrMapping/>
  </p:clrMapOvr>
  <p:transition>
    <p:blinds/>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fld id="{DD124B77-A801-437E-B47F-06FFF4C594CB}" type="datetimeFigureOut">
              <a:rPr lang="en-US"/>
              <a:pPr/>
              <a:t>11/18/2015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0A9442-C227-4350-BFB3-3E5E1F54E661}" type="slidenum">
              <a:rPr lang="en-US"/>
              <a:pPr/>
              <a:t>‹#›</a:t>
            </a:fld>
            <a:endParaRPr lang="en-US"/>
          </a:p>
        </p:txBody>
      </p:sp>
    </p:spTree>
    <p:extLst>
      <p:ext uri="{BB962C8B-B14F-4D97-AF65-F5344CB8AC3E}">
        <p14:creationId xmlns:p14="http://schemas.microsoft.com/office/powerpoint/2010/main" val="2419218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1BAEF113-81B4-441B-9DF7-27B6F726DD93}" type="datetimeFigureOut">
              <a:rPr lang="en-US"/>
              <a:pPr/>
              <a:t>11/18/2015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D0EA944-9C48-435B-8717-C1D5CE12BCB9}" type="slidenum">
              <a:rPr lang="en-US"/>
              <a:pPr/>
              <a:t>‹#›</a:t>
            </a:fld>
            <a:endParaRPr lang="en-US"/>
          </a:p>
        </p:txBody>
      </p:sp>
    </p:spTree>
    <p:extLst>
      <p:ext uri="{BB962C8B-B14F-4D97-AF65-F5344CB8AC3E}">
        <p14:creationId xmlns:p14="http://schemas.microsoft.com/office/powerpoint/2010/main" val="32992281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1692078-10A0-4155-BFD7-A80052A4A902}" type="datetimeFigureOut">
              <a:rPr lang="en-US"/>
              <a:pPr/>
              <a:t>11/18/2015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2D6BF4-9AB8-4F21-9BDF-42178F30737A}" type="slidenum">
              <a:rPr lang="en-US"/>
              <a:pPr/>
              <a:t>‹#›</a:t>
            </a:fld>
            <a:endParaRPr lang="en-US"/>
          </a:p>
        </p:txBody>
      </p:sp>
    </p:spTree>
    <p:extLst>
      <p:ext uri="{BB962C8B-B14F-4D97-AF65-F5344CB8AC3E}">
        <p14:creationId xmlns:p14="http://schemas.microsoft.com/office/powerpoint/2010/main" val="35460232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fld id="{782F1127-C69B-4020-8D87-3DE9DDB21500}" type="datetimeFigureOut">
              <a:rPr lang="en-US"/>
              <a:pPr/>
              <a:t>11/18/2015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D3B3398-67D7-4017-A606-B927457F0E87}" type="slidenum">
              <a:rPr lang="en-US"/>
              <a:pPr/>
              <a:t>‹#›</a:t>
            </a:fld>
            <a:endParaRPr lang="en-US"/>
          </a:p>
        </p:txBody>
      </p:sp>
    </p:spTree>
    <p:extLst>
      <p:ext uri="{BB962C8B-B14F-4D97-AF65-F5344CB8AC3E}">
        <p14:creationId xmlns:p14="http://schemas.microsoft.com/office/powerpoint/2010/main" val="38909699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fld id="{49004394-E16F-4712-974C-D2A77DA0F2E9}" type="datetimeFigureOut">
              <a:rPr lang="en-US"/>
              <a:pPr/>
              <a:t>11/18/2015</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04FCC12-4D5B-4E9E-81C3-353BE7218F17}" type="slidenum">
              <a:rPr lang="en-US"/>
              <a:pPr/>
              <a:t>‹#›</a:t>
            </a:fld>
            <a:endParaRPr lang="en-US"/>
          </a:p>
        </p:txBody>
      </p:sp>
    </p:spTree>
    <p:extLst>
      <p:ext uri="{BB962C8B-B14F-4D97-AF65-F5344CB8AC3E}">
        <p14:creationId xmlns:p14="http://schemas.microsoft.com/office/powerpoint/2010/main" val="771501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fld id="{43B83A8D-213B-4515-B110-62137D909FEA}" type="datetimeFigureOut">
              <a:rPr lang="en-US"/>
              <a:pPr/>
              <a:t>11/18/2015</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0BB5796-AA15-46F7-8ECB-BB7D60303F6D}" type="slidenum">
              <a:rPr lang="en-US"/>
              <a:pPr/>
              <a:t>‹#›</a:t>
            </a:fld>
            <a:endParaRPr lang="en-US"/>
          </a:p>
        </p:txBody>
      </p:sp>
    </p:spTree>
    <p:extLst>
      <p:ext uri="{BB962C8B-B14F-4D97-AF65-F5344CB8AC3E}">
        <p14:creationId xmlns:p14="http://schemas.microsoft.com/office/powerpoint/2010/main" val="8070992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7ABB0E9-CDCB-4F81-8ED0-289624C4D6B7}" type="datetimeFigureOut">
              <a:rPr lang="en-US"/>
              <a:pPr/>
              <a:t>11/18/2015</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D1B8662-ADBB-43CB-AB7E-D7303CB2BBD1}" type="slidenum">
              <a:rPr lang="en-US"/>
              <a:pPr/>
              <a:t>‹#›</a:t>
            </a:fld>
            <a:endParaRPr lang="en-US"/>
          </a:p>
        </p:txBody>
      </p:sp>
    </p:spTree>
    <p:extLst>
      <p:ext uri="{BB962C8B-B14F-4D97-AF65-F5344CB8AC3E}">
        <p14:creationId xmlns:p14="http://schemas.microsoft.com/office/powerpoint/2010/main" val="2682164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162959349"/>
      </p:ext>
    </p:extLst>
  </p:cSld>
  <p:clrMapOvr>
    <a:masterClrMapping/>
  </p:clrMapOvr>
  <p:transition>
    <p:blinds/>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0F9E71A-547A-48F0-970A-155943F6BBB3}" type="datetimeFigureOut">
              <a:rPr lang="en-US"/>
              <a:pPr/>
              <a:t>11/18/2015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20B739D-83C1-4CBC-9EAE-1EDB50001785}" type="slidenum">
              <a:rPr lang="en-US"/>
              <a:pPr/>
              <a:t>‹#›</a:t>
            </a:fld>
            <a:endParaRPr lang="en-US"/>
          </a:p>
        </p:txBody>
      </p:sp>
    </p:spTree>
    <p:extLst>
      <p:ext uri="{BB962C8B-B14F-4D97-AF65-F5344CB8AC3E}">
        <p14:creationId xmlns:p14="http://schemas.microsoft.com/office/powerpoint/2010/main" val="282164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950CD69-4E84-4F02-9B2B-19F0A135B82A}" type="datetimeFigureOut">
              <a:rPr lang="en-US"/>
              <a:pPr/>
              <a:t>11/18/2015</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33ACE3-F0CA-4818-B6CE-949B465502B9}" type="slidenum">
              <a:rPr lang="en-US"/>
              <a:pPr/>
              <a:t>‹#›</a:t>
            </a:fld>
            <a:endParaRPr lang="en-US"/>
          </a:p>
        </p:txBody>
      </p:sp>
    </p:spTree>
    <p:extLst>
      <p:ext uri="{BB962C8B-B14F-4D97-AF65-F5344CB8AC3E}">
        <p14:creationId xmlns:p14="http://schemas.microsoft.com/office/powerpoint/2010/main" val="20824348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D7ABE4A9-E76C-4EEE-95DF-A19E840DEE4D}" type="datetimeFigureOut">
              <a:rPr lang="en-US"/>
              <a:pPr/>
              <a:t>11/18/2015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25CD5D0-75D3-4A4C-AB9A-196C0DB9F749}" type="slidenum">
              <a:rPr lang="en-US"/>
              <a:pPr/>
              <a:t>‹#›</a:t>
            </a:fld>
            <a:endParaRPr lang="en-US"/>
          </a:p>
        </p:txBody>
      </p:sp>
    </p:spTree>
    <p:extLst>
      <p:ext uri="{BB962C8B-B14F-4D97-AF65-F5344CB8AC3E}">
        <p14:creationId xmlns:p14="http://schemas.microsoft.com/office/powerpoint/2010/main" val="5912357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fld id="{84BA8502-F696-4257-A2F2-47E2AB534F25}" type="datetimeFigureOut">
              <a:rPr lang="en-US"/>
              <a:pPr/>
              <a:t>11/18/2015</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26677D-A585-4CD4-95AE-719AEE1D3E93}" type="slidenum">
              <a:rPr lang="en-US"/>
              <a:pPr/>
              <a:t>‹#›</a:t>
            </a:fld>
            <a:endParaRPr lang="en-US"/>
          </a:p>
        </p:txBody>
      </p:sp>
    </p:spTree>
    <p:extLst>
      <p:ext uri="{BB962C8B-B14F-4D97-AF65-F5344CB8AC3E}">
        <p14:creationId xmlns:p14="http://schemas.microsoft.com/office/powerpoint/2010/main" val="2702082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058863" y="1209675"/>
            <a:ext cx="3484562" cy="4554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95825" y="1209675"/>
            <a:ext cx="3484563" cy="4554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Footer Placeholder 4"/>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558895212"/>
      </p:ext>
    </p:extLst>
  </p:cSld>
  <p:clrMapOvr>
    <a:masterClrMapping/>
  </p:clrMapOvr>
  <p:transition>
    <p:blind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Footer Placeholder 6"/>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4229665054"/>
      </p:ext>
    </p:extLst>
  </p:cSld>
  <p:clrMapOvr>
    <a:masterClrMapping/>
  </p:clrMapOvr>
  <p:transition>
    <p:blind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Footer Placeholder 2"/>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1135841371"/>
      </p:ext>
    </p:extLst>
  </p:cSld>
  <p:clrMapOvr>
    <a:masterClrMapping/>
  </p:clrMapOvr>
  <p:transition>
    <p:blind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2505983141"/>
      </p:ext>
    </p:extLst>
  </p:cSld>
  <p:clrMapOvr>
    <a:masterClrMapping/>
  </p:clrMapOvr>
  <p:transition>
    <p:blind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2421690270"/>
      </p:ext>
    </p:extLst>
  </p:cSld>
  <p:clrMapOvr>
    <a:masterClrMapping/>
  </p:clrMapOvr>
  <p:transition>
    <p:blind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Company Logo</a:t>
            </a:r>
          </a:p>
        </p:txBody>
      </p:sp>
    </p:spTree>
    <p:extLst>
      <p:ext uri="{BB962C8B-B14F-4D97-AF65-F5344CB8AC3E}">
        <p14:creationId xmlns:p14="http://schemas.microsoft.com/office/powerpoint/2010/main" val="3849047140"/>
      </p:ext>
    </p:extLst>
  </p:cSld>
  <p:clrMapOvr>
    <a:masterClrMapping/>
  </p:clrMapOvr>
  <p:transition>
    <p:blind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1"/>
          <p:cNvSpPr>
            <a:spLocks noGrp="1" noChangeArrowheads="1"/>
          </p:cNvSpPr>
          <p:nvPr>
            <p:ph type="title"/>
          </p:nvPr>
        </p:nvSpPr>
        <p:spPr bwMode="auto">
          <a:xfrm>
            <a:off x="1185863" y="128588"/>
            <a:ext cx="7848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22"/>
          <p:cNvSpPr>
            <a:spLocks noGrp="1" noChangeArrowheads="1"/>
          </p:cNvSpPr>
          <p:nvPr>
            <p:ph type="body" idx="1"/>
          </p:nvPr>
        </p:nvSpPr>
        <p:spPr bwMode="auto">
          <a:xfrm>
            <a:off x="1058863" y="1209675"/>
            <a:ext cx="7121525"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28" name="Rectangle 24"/>
          <p:cNvSpPr>
            <a:spLocks noGrp="1" noChangeArrowheads="1"/>
          </p:cNvSpPr>
          <p:nvPr>
            <p:ph type="ftr" sz="quarter" idx="3"/>
          </p:nvPr>
        </p:nvSpPr>
        <p:spPr bwMode="auto">
          <a:xfrm>
            <a:off x="177800" y="6365875"/>
            <a:ext cx="1946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600" b="1">
                <a:effectLst/>
                <a:latin typeface="+mn-lt"/>
              </a:defRPr>
            </a:lvl1pPr>
          </a:lstStyle>
          <a:p>
            <a:r>
              <a:rPr lang="en-US"/>
              <a:t>Company Logo</a:t>
            </a:r>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ransition>
    <p:blinds/>
  </p:transition>
  <p:txStyles>
    <p:titleStyle>
      <a:lvl1pPr algn="l" rtl="0" eaLnBrk="0" fontAlgn="base" hangingPunct="0">
        <a:spcBef>
          <a:spcPct val="0"/>
        </a:spcBef>
        <a:spcAft>
          <a:spcPct val="0"/>
        </a:spcAft>
        <a:defRPr sz="2800" b="1" kern="1200">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Verdana" panose="020B0604030504040204" pitchFamily="34" charset="0"/>
        </a:defRPr>
      </a:lvl2pPr>
      <a:lvl3pPr algn="l" rtl="0" eaLnBrk="0" fontAlgn="base" hangingPunct="0">
        <a:spcBef>
          <a:spcPct val="0"/>
        </a:spcBef>
        <a:spcAft>
          <a:spcPct val="0"/>
        </a:spcAft>
        <a:defRPr sz="2800" b="1">
          <a:solidFill>
            <a:schemeClr val="accent2"/>
          </a:solidFill>
          <a:latin typeface="Verdana" panose="020B0604030504040204" pitchFamily="34" charset="0"/>
        </a:defRPr>
      </a:lvl3pPr>
      <a:lvl4pPr algn="l" rtl="0" eaLnBrk="0" fontAlgn="base" hangingPunct="0">
        <a:spcBef>
          <a:spcPct val="0"/>
        </a:spcBef>
        <a:spcAft>
          <a:spcPct val="0"/>
        </a:spcAft>
        <a:defRPr sz="2800" b="1">
          <a:solidFill>
            <a:schemeClr val="accent2"/>
          </a:solidFill>
          <a:latin typeface="Verdana" panose="020B0604030504040204" pitchFamily="34" charset="0"/>
        </a:defRPr>
      </a:lvl4pPr>
      <a:lvl5pPr algn="l" rtl="0" eaLnBrk="0" fontAlgn="base" hangingPunct="0">
        <a:spcBef>
          <a:spcPct val="0"/>
        </a:spcBef>
        <a:spcAft>
          <a:spcPct val="0"/>
        </a:spcAft>
        <a:defRPr sz="2800" b="1">
          <a:solidFill>
            <a:schemeClr val="accent2"/>
          </a:solidFill>
          <a:latin typeface="Verdana" panose="020B0604030504040204" pitchFamily="34" charset="0"/>
        </a:defRPr>
      </a:lvl5pPr>
      <a:lvl6pPr marL="457200" algn="l" rtl="0" eaLnBrk="0" fontAlgn="base" hangingPunct="0">
        <a:spcBef>
          <a:spcPct val="0"/>
        </a:spcBef>
        <a:spcAft>
          <a:spcPct val="0"/>
        </a:spcAft>
        <a:defRPr sz="2800" b="1">
          <a:solidFill>
            <a:schemeClr val="accent2"/>
          </a:solidFill>
          <a:latin typeface="Verdana" panose="020B0604030504040204" pitchFamily="34" charset="0"/>
        </a:defRPr>
      </a:lvl6pPr>
      <a:lvl7pPr marL="914400" algn="l" rtl="0" eaLnBrk="0" fontAlgn="base" hangingPunct="0">
        <a:spcBef>
          <a:spcPct val="0"/>
        </a:spcBef>
        <a:spcAft>
          <a:spcPct val="0"/>
        </a:spcAft>
        <a:defRPr sz="2800" b="1">
          <a:solidFill>
            <a:schemeClr val="accent2"/>
          </a:solidFill>
          <a:latin typeface="Verdana" panose="020B0604030504040204" pitchFamily="34" charset="0"/>
        </a:defRPr>
      </a:lvl7pPr>
      <a:lvl8pPr marL="1371600" algn="l" rtl="0" eaLnBrk="0" fontAlgn="base" hangingPunct="0">
        <a:spcBef>
          <a:spcPct val="0"/>
        </a:spcBef>
        <a:spcAft>
          <a:spcPct val="0"/>
        </a:spcAft>
        <a:defRPr sz="2800" b="1">
          <a:solidFill>
            <a:schemeClr val="accent2"/>
          </a:solidFill>
          <a:latin typeface="Verdana" panose="020B0604030504040204" pitchFamily="34" charset="0"/>
        </a:defRPr>
      </a:lvl8pPr>
      <a:lvl9pPr marL="1828800" algn="l" rtl="0" eaLnBrk="0" fontAlgn="base" hangingPunct="0">
        <a:spcBef>
          <a:spcPct val="0"/>
        </a:spcBef>
        <a:spcAft>
          <a:spcPct val="0"/>
        </a:spcAft>
        <a:defRPr sz="2800" b="1">
          <a:solidFill>
            <a:schemeClr val="accent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folHlink"/>
        </a:buClr>
        <a:buFont typeface="Wingdings" panose="05000000000000000000" pitchFamily="2" charset="2"/>
        <a:buChar char="u"/>
        <a:defRPr sz="2000" b="1" kern="12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accent1"/>
        </a:buClr>
        <a:buSzPct val="60000"/>
        <a:buFont typeface="Wingdings" panose="05000000000000000000" pitchFamily="2" charset="2"/>
        <a:buChar char="n"/>
        <a:defRPr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16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SzPct val="60000"/>
        <a:buFont typeface="Wingdings" panose="05000000000000000000" pitchFamily="2" charset="2"/>
        <a:buChar char="n"/>
        <a:defRPr sz="14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1"/>
          <p:cNvSpPr>
            <a:spLocks noGrp="1" noChangeArrowheads="1"/>
          </p:cNvSpPr>
          <p:nvPr>
            <p:ph type="title"/>
          </p:nvPr>
        </p:nvSpPr>
        <p:spPr bwMode="auto">
          <a:xfrm>
            <a:off x="1185863" y="128588"/>
            <a:ext cx="7848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22"/>
          <p:cNvSpPr>
            <a:spLocks noGrp="1" noChangeArrowheads="1"/>
          </p:cNvSpPr>
          <p:nvPr>
            <p:ph type="body" idx="1"/>
          </p:nvPr>
        </p:nvSpPr>
        <p:spPr bwMode="auto">
          <a:xfrm>
            <a:off x="1058863" y="1209675"/>
            <a:ext cx="7121525" cy="455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052" name="Rectangle 23"/>
          <p:cNvSpPr>
            <a:spLocks noGrp="1" noChangeArrowheads="1"/>
          </p:cNvSpPr>
          <p:nvPr>
            <p:ph type="dt" sz="quarter" idx="2"/>
          </p:nvPr>
        </p:nvSpPr>
        <p:spPr bwMode="auto">
          <a:xfrm>
            <a:off x="457200" y="6524625"/>
            <a:ext cx="2133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a:solidFill>
                  <a:schemeClr val="tx1"/>
                </a:solidFill>
                <a:effectLst>
                  <a:outerShdw blurRad="38100" dist="38100" dir="2700000" algn="tl">
                    <a:srgbClr val="C0C0C0"/>
                  </a:outerShdw>
                </a:effectLst>
              </a:defRPr>
            </a:lvl1pPr>
          </a:lstStyle>
          <a:p>
            <a:endParaRPr lang="en-US"/>
          </a:p>
        </p:txBody>
      </p:sp>
      <p:sp>
        <p:nvSpPr>
          <p:cNvPr id="2053" name="Rectangle 24"/>
          <p:cNvSpPr>
            <a:spLocks noGrp="1" noChangeArrowheads="1"/>
          </p:cNvSpPr>
          <p:nvPr>
            <p:ph type="ftr" sz="quarter" idx="3"/>
          </p:nvPr>
        </p:nvSpPr>
        <p:spPr bwMode="auto">
          <a:xfrm>
            <a:off x="3452813" y="6494463"/>
            <a:ext cx="2895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a:solidFill>
                  <a:schemeClr val="folHlink"/>
                </a:solidFill>
                <a:effectLst>
                  <a:outerShdw blurRad="38100" dist="38100" dir="2700000" algn="tl">
                    <a:srgbClr val="C0C0C0"/>
                  </a:outerShdw>
                </a:effectLst>
              </a:defRPr>
            </a:lvl1pPr>
          </a:lstStyle>
          <a:p>
            <a:r>
              <a:rPr lang="en-US"/>
              <a:t>Company Logo</a:t>
            </a:r>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ransition>
    <p:blinds/>
  </p:transition>
  <p:txStyles>
    <p:titleStyle>
      <a:lvl1pPr algn="l" rtl="0" eaLnBrk="0" fontAlgn="base" hangingPunct="0">
        <a:spcBef>
          <a:spcPct val="0"/>
        </a:spcBef>
        <a:spcAft>
          <a:spcPct val="0"/>
        </a:spcAft>
        <a:defRPr sz="2800" b="1" kern="1200">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Verdana" panose="020B0604030504040204" pitchFamily="34" charset="0"/>
        </a:defRPr>
      </a:lvl2pPr>
      <a:lvl3pPr algn="l" rtl="0" eaLnBrk="0" fontAlgn="base" hangingPunct="0">
        <a:spcBef>
          <a:spcPct val="0"/>
        </a:spcBef>
        <a:spcAft>
          <a:spcPct val="0"/>
        </a:spcAft>
        <a:defRPr sz="2800" b="1">
          <a:solidFill>
            <a:schemeClr val="accent2"/>
          </a:solidFill>
          <a:latin typeface="Verdana" panose="020B0604030504040204" pitchFamily="34" charset="0"/>
        </a:defRPr>
      </a:lvl3pPr>
      <a:lvl4pPr algn="l" rtl="0" eaLnBrk="0" fontAlgn="base" hangingPunct="0">
        <a:spcBef>
          <a:spcPct val="0"/>
        </a:spcBef>
        <a:spcAft>
          <a:spcPct val="0"/>
        </a:spcAft>
        <a:defRPr sz="2800" b="1">
          <a:solidFill>
            <a:schemeClr val="accent2"/>
          </a:solidFill>
          <a:latin typeface="Verdana" panose="020B0604030504040204" pitchFamily="34" charset="0"/>
        </a:defRPr>
      </a:lvl4pPr>
      <a:lvl5pPr algn="l" rtl="0" eaLnBrk="0" fontAlgn="base" hangingPunct="0">
        <a:spcBef>
          <a:spcPct val="0"/>
        </a:spcBef>
        <a:spcAft>
          <a:spcPct val="0"/>
        </a:spcAft>
        <a:defRPr sz="2800" b="1">
          <a:solidFill>
            <a:schemeClr val="accent2"/>
          </a:solidFill>
          <a:latin typeface="Verdana" panose="020B0604030504040204" pitchFamily="34" charset="0"/>
        </a:defRPr>
      </a:lvl5pPr>
      <a:lvl6pPr marL="457200" algn="l" rtl="0" eaLnBrk="0" fontAlgn="base" hangingPunct="0">
        <a:spcBef>
          <a:spcPct val="0"/>
        </a:spcBef>
        <a:spcAft>
          <a:spcPct val="0"/>
        </a:spcAft>
        <a:defRPr sz="2800" b="1">
          <a:solidFill>
            <a:schemeClr val="accent2"/>
          </a:solidFill>
          <a:latin typeface="Verdana" panose="020B0604030504040204" pitchFamily="34" charset="0"/>
        </a:defRPr>
      </a:lvl6pPr>
      <a:lvl7pPr marL="914400" algn="l" rtl="0" eaLnBrk="0" fontAlgn="base" hangingPunct="0">
        <a:spcBef>
          <a:spcPct val="0"/>
        </a:spcBef>
        <a:spcAft>
          <a:spcPct val="0"/>
        </a:spcAft>
        <a:defRPr sz="2800" b="1">
          <a:solidFill>
            <a:schemeClr val="accent2"/>
          </a:solidFill>
          <a:latin typeface="Verdana" panose="020B0604030504040204" pitchFamily="34" charset="0"/>
        </a:defRPr>
      </a:lvl7pPr>
      <a:lvl8pPr marL="1371600" algn="l" rtl="0" eaLnBrk="0" fontAlgn="base" hangingPunct="0">
        <a:spcBef>
          <a:spcPct val="0"/>
        </a:spcBef>
        <a:spcAft>
          <a:spcPct val="0"/>
        </a:spcAft>
        <a:defRPr sz="2800" b="1">
          <a:solidFill>
            <a:schemeClr val="accent2"/>
          </a:solidFill>
          <a:latin typeface="Verdana" panose="020B0604030504040204" pitchFamily="34" charset="0"/>
        </a:defRPr>
      </a:lvl8pPr>
      <a:lvl9pPr marL="1828800" algn="l" rtl="0" eaLnBrk="0" fontAlgn="base" hangingPunct="0">
        <a:spcBef>
          <a:spcPct val="0"/>
        </a:spcBef>
        <a:spcAft>
          <a:spcPct val="0"/>
        </a:spcAft>
        <a:defRPr sz="2800" b="1">
          <a:solidFill>
            <a:schemeClr val="accent2"/>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folHlink"/>
        </a:buClr>
        <a:buFont typeface="Wingdings" panose="05000000000000000000" pitchFamily="2" charset="2"/>
        <a:buChar char="u"/>
        <a:defRPr sz="2000" b="1" kern="12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accent1"/>
        </a:buClr>
        <a:buSzPct val="60000"/>
        <a:buFont typeface="Wingdings" panose="05000000000000000000" pitchFamily="2" charset="2"/>
        <a:buChar char="n"/>
        <a:defRPr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16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SzPct val="60000"/>
        <a:buFont typeface="Wingdings" panose="05000000000000000000" pitchFamily="2" charset="2"/>
        <a:buChar char="n"/>
        <a:defRPr sz="14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单击此处编辑母版标题样式</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单击此处编辑母版文本样式</a:t>
            </a:r>
          </a:p>
          <a:p>
            <a:pPr lvl="1"/>
            <a:r>
              <a:rPr lang="en-US" smtClean="0"/>
              <a:t>第二级</a:t>
            </a:r>
          </a:p>
          <a:p>
            <a:pPr lvl="2"/>
            <a:r>
              <a:rPr lang="en-US" smtClean="0"/>
              <a:t>第三级</a:t>
            </a:r>
          </a:p>
          <a:p>
            <a:pPr lvl="3"/>
            <a:r>
              <a:rPr lang="en-US" smtClean="0"/>
              <a:t>第四级</a:t>
            </a:r>
          </a:p>
          <a:p>
            <a:pPr lvl="4"/>
            <a:r>
              <a:rPr lang="en-US" smtClean="0"/>
              <a:t>第五级</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a:effectLst/>
              </a:defRPr>
            </a:lvl1pPr>
          </a:lstStyle>
          <a:p>
            <a:fld id="{A3FA15E2-A1CA-476A-BD48-705DCA25D217}" type="datetimeFigureOut">
              <a:rPr lang="en-US"/>
              <a:pPr/>
              <a:t>11/18/2015</a:t>
            </a:fld>
            <a:endParaRPr lang="en-US"/>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a:effectLst/>
              </a:defRPr>
            </a:lvl1pPr>
          </a:lstStyle>
          <a:p>
            <a:endParaRPr lang="en-US"/>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a:effectLst/>
              </a:defRPr>
            </a:lvl1pPr>
          </a:lstStyle>
          <a:p>
            <a:fld id="{D3193E45-87F6-4B76-BC11-83256AD4386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33450" y="1409700"/>
            <a:ext cx="7848600" cy="936625"/>
          </a:xfrm>
        </p:spPr>
        <p:txBody>
          <a:bodyPr/>
          <a:lstStyle/>
          <a:p>
            <a:pPr algn="ctr"/>
            <a:endParaRPr lang="fa-IR" sz="4000"/>
          </a:p>
        </p:txBody>
      </p:sp>
      <p:sp>
        <p:nvSpPr>
          <p:cNvPr id="6147" name="Rectangle 3"/>
          <p:cNvSpPr>
            <a:spLocks noGrp="1" noChangeArrowheads="1"/>
          </p:cNvSpPr>
          <p:nvPr>
            <p:ph type="body" idx="1"/>
          </p:nvPr>
        </p:nvSpPr>
        <p:spPr>
          <a:xfrm>
            <a:off x="1295400" y="2586038"/>
            <a:ext cx="7121525" cy="576262"/>
          </a:xfrm>
        </p:spPr>
        <p:txBody>
          <a:bodyPr/>
          <a:lstStyle/>
          <a:p>
            <a:pPr algn="ctr">
              <a:buFont typeface="Wingdings" panose="05000000000000000000" pitchFamily="2" charset="2"/>
              <a:buNone/>
            </a:pPr>
            <a:endParaRPr lang="fa-IR" sz="3200"/>
          </a:p>
        </p:txBody>
      </p:sp>
      <p:sp>
        <p:nvSpPr>
          <p:cNvPr id="4" name="TextBox 3"/>
          <p:cNvSpPr txBox="1"/>
          <p:nvPr/>
        </p:nvSpPr>
        <p:spPr>
          <a:xfrm>
            <a:off x="3006545" y="338990"/>
            <a:ext cx="2605201" cy="830997"/>
          </a:xfrm>
          <a:prstGeom prst="rect">
            <a:avLst/>
          </a:prstGeom>
          <a:noFill/>
        </p:spPr>
        <p:txBody>
          <a:bodyPr wrap="none" rtlCol="1">
            <a:spAutoFit/>
          </a:bodyPr>
          <a:lstStyle/>
          <a:p>
            <a:pPr algn="ctr"/>
            <a:r>
              <a:rPr lang="en-US" sz="2400" dirty="0" smtClean="0">
                <a:solidFill>
                  <a:srgbClr val="7030A0"/>
                </a:solidFill>
              </a:rPr>
              <a:t>irppt.com</a:t>
            </a:r>
          </a:p>
          <a:p>
            <a:pPr algn="ctr"/>
            <a:r>
              <a:rPr lang="fa-IR" sz="2400" dirty="0" smtClean="0">
                <a:solidFill>
                  <a:srgbClr val="7030A0"/>
                </a:solidFill>
              </a:rPr>
              <a:t>مرکز پاورپوینت مادسیج</a:t>
            </a:r>
            <a:endParaRPr lang="fa-IR" sz="2400" dirty="0">
              <a:solidFill>
                <a:srgbClr val="7030A0"/>
              </a:solidFill>
            </a:endParaRPr>
          </a:p>
        </p:txBody>
      </p:sp>
    </p:spTree>
  </p:cSld>
  <p:clrMapOvr>
    <a:masterClrMapping/>
  </p:clrMapOvr>
  <p:transition>
    <p:blind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Slide Title</a:t>
            </a:r>
            <a:endParaRPr lang="en-US" dirty="0"/>
          </a:p>
        </p:txBody>
      </p:sp>
      <p:sp>
        <p:nvSpPr>
          <p:cNvPr id="3" name="Content Placeholder 2"/>
          <p:cNvSpPr>
            <a:spLocks noGrp="1"/>
          </p:cNvSpPr>
          <p:nvPr>
            <p:ph idx="1"/>
          </p:nvPr>
        </p:nvSpPr>
        <p:spPr/>
        <p:txBody>
          <a:bodyPr/>
          <a:lstStyle/>
          <a:p>
            <a:r>
              <a:rPr lang="en-US" smtClean="0"/>
              <a:t>Make Effective Presentations</a:t>
            </a:r>
          </a:p>
          <a:p>
            <a:r>
              <a:rPr lang="en-US" smtClean="0"/>
              <a:t>Using Awesome Backgrounds</a:t>
            </a:r>
          </a:p>
          <a:p>
            <a:r>
              <a:rPr lang="en-US" smtClean="0"/>
              <a:t>Engage your Audience</a:t>
            </a:r>
          </a:p>
          <a:p>
            <a:r>
              <a:rPr lang="en-US" smtClean="0"/>
              <a:t>Capture Audience Attention</a:t>
            </a:r>
          </a:p>
          <a:p>
            <a:endParaRPr lang="en-US" smtClean="0"/>
          </a:p>
          <a:p>
            <a:endParaRPr lang="en-US"/>
          </a:p>
        </p:txBody>
      </p:sp>
      <p:sp>
        <p:nvSpPr>
          <p:cNvPr id="4" name="TextBox 3"/>
          <p:cNvSpPr txBox="1"/>
          <p:nvPr/>
        </p:nvSpPr>
        <p:spPr>
          <a:xfrm>
            <a:off x="2892245" y="3887115"/>
            <a:ext cx="2605201" cy="830997"/>
          </a:xfrm>
          <a:prstGeom prst="rect">
            <a:avLst/>
          </a:prstGeom>
          <a:noFill/>
        </p:spPr>
        <p:txBody>
          <a:bodyPr wrap="none" rtlCol="1">
            <a:spAutoFit/>
          </a:bodyPr>
          <a:lstStyle/>
          <a:p>
            <a:pPr algn="ctr"/>
            <a:r>
              <a:rPr lang="en-US" sz="2400" dirty="0" smtClean="0">
                <a:solidFill>
                  <a:srgbClr val="7030A0"/>
                </a:solidFill>
              </a:rPr>
              <a:t>irppt.com</a:t>
            </a:r>
          </a:p>
          <a:p>
            <a:pPr algn="ctr"/>
            <a:r>
              <a:rPr lang="fa-IR" sz="2400" dirty="0" smtClean="0">
                <a:solidFill>
                  <a:srgbClr val="7030A0"/>
                </a:solidFill>
              </a:rPr>
              <a:t>مرکز پاورپوینت مادسیج</a:t>
            </a:r>
            <a:endParaRPr lang="fa-IR" sz="2400" dirty="0">
              <a:solidFill>
                <a:srgbClr val="7030A0"/>
              </a:solidFill>
            </a:endParaRPr>
          </a:p>
        </p:txBody>
      </p:sp>
    </p:spTree>
    <p:extLst>
      <p:ext uri="{BB962C8B-B14F-4D97-AF65-F5344CB8AC3E}">
        <p14:creationId xmlns:p14="http://schemas.microsoft.com/office/powerpoint/2010/main" val="3868113889"/>
      </p:ext>
    </p:extLst>
  </p:cSld>
  <p:clrMapOvr>
    <a:masterClrMapping/>
  </p:clrMapOvr>
  <p:transition>
    <p:blind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Slide Title</a:t>
            </a:r>
            <a:endParaRPr lang="en-US" dirty="0"/>
          </a:p>
        </p:txBody>
      </p:sp>
      <p:sp>
        <p:nvSpPr>
          <p:cNvPr id="5" name="Content Placeholder 4"/>
          <p:cNvSpPr>
            <a:spLocks noGrp="1"/>
          </p:cNvSpPr>
          <p:nvPr>
            <p:ph idx="1"/>
          </p:nvPr>
        </p:nvSpPr>
        <p:spPr/>
        <p:txBody>
          <a:bodyPr/>
          <a:lstStyle/>
          <a:p>
            <a:r>
              <a:rPr lang="en-US" smtClean="0"/>
              <a:t>Make Effective Presentations</a:t>
            </a:r>
          </a:p>
          <a:p>
            <a:r>
              <a:rPr lang="en-US" smtClean="0"/>
              <a:t>Using Awesome Backgrounds</a:t>
            </a:r>
          </a:p>
          <a:p>
            <a:r>
              <a:rPr lang="en-US" smtClean="0"/>
              <a:t>Engage your Audience</a:t>
            </a:r>
          </a:p>
          <a:p>
            <a:r>
              <a:rPr lang="en-US" smtClean="0"/>
              <a:t>Capture Audience Attention</a:t>
            </a:r>
          </a:p>
        </p:txBody>
      </p:sp>
      <p:sp>
        <p:nvSpPr>
          <p:cNvPr id="6" name="TextBox 5"/>
          <p:cNvSpPr txBox="1"/>
          <p:nvPr/>
        </p:nvSpPr>
        <p:spPr>
          <a:xfrm>
            <a:off x="2892245" y="3887115"/>
            <a:ext cx="2605201" cy="830997"/>
          </a:xfrm>
          <a:prstGeom prst="rect">
            <a:avLst/>
          </a:prstGeom>
          <a:noFill/>
        </p:spPr>
        <p:txBody>
          <a:bodyPr wrap="none" rtlCol="1">
            <a:spAutoFit/>
          </a:bodyPr>
          <a:lstStyle/>
          <a:p>
            <a:pPr algn="ctr"/>
            <a:r>
              <a:rPr lang="en-US" sz="2400" dirty="0" smtClean="0">
                <a:solidFill>
                  <a:srgbClr val="7030A0"/>
                </a:solidFill>
              </a:rPr>
              <a:t>irppt.com</a:t>
            </a:r>
          </a:p>
          <a:p>
            <a:pPr algn="ctr"/>
            <a:r>
              <a:rPr lang="fa-IR" sz="2400" dirty="0" smtClean="0">
                <a:solidFill>
                  <a:srgbClr val="7030A0"/>
                </a:solidFill>
              </a:rPr>
              <a:t>مرکز پاورپوینت مادسیج</a:t>
            </a:r>
            <a:endParaRPr lang="fa-IR" sz="2400" dirty="0">
              <a:solidFill>
                <a:srgbClr val="7030A0"/>
              </a:solidFill>
            </a:endParaRPr>
          </a:p>
        </p:txBody>
      </p:sp>
    </p:spTree>
    <p:extLst>
      <p:ext uri="{BB962C8B-B14F-4D97-AF65-F5344CB8AC3E}">
        <p14:creationId xmlns:p14="http://schemas.microsoft.com/office/powerpoint/2010/main" val="2846734580"/>
      </p:ext>
    </p:extLst>
  </p:cSld>
  <p:clrMapOvr>
    <a:masterClrMapping/>
  </p:clrMapOvr>
  <p:transition>
    <p:blind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0" descr="button-1-rec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752600"/>
            <a:ext cx="2857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PH"/>
              <a:t>Company Logo</a:t>
            </a:r>
          </a:p>
        </p:txBody>
      </p:sp>
      <p:sp>
        <p:nvSpPr>
          <p:cNvPr id="8197" name="Rectangle 2"/>
          <p:cNvSpPr>
            <a:spLocks noGrp="1" noChangeArrowheads="1"/>
          </p:cNvSpPr>
          <p:nvPr>
            <p:ph type="title"/>
          </p:nvPr>
        </p:nvSpPr>
        <p:spPr/>
        <p:txBody>
          <a:bodyPr>
            <a:normAutofit fontScale="90000"/>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8198" name="AutoShape 3"/>
          <p:cNvSpPr>
            <a:spLocks noChangeArrowheads="1"/>
          </p:cNvSpPr>
          <p:nvPr/>
        </p:nvSpPr>
        <p:spPr bwMode="auto">
          <a:xfrm>
            <a:off x="5943600" y="2667000"/>
            <a:ext cx="2286000" cy="26670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199" name="AutoShape 5"/>
          <p:cNvSpPr>
            <a:spLocks noChangeArrowheads="1"/>
          </p:cNvSpPr>
          <p:nvPr/>
        </p:nvSpPr>
        <p:spPr bwMode="auto">
          <a:xfrm>
            <a:off x="838200" y="2667000"/>
            <a:ext cx="2286000" cy="29718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200" name="Text Box 6"/>
          <p:cNvSpPr txBox="1">
            <a:spLocks noChangeArrowheads="1"/>
          </p:cNvSpPr>
          <p:nvPr/>
        </p:nvSpPr>
        <p:spPr bwMode="auto">
          <a:xfrm>
            <a:off x="990600" y="2743200"/>
            <a:ext cx="203835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Images</a:t>
            </a:r>
            <a:r>
              <a:rPr lang="en-PH">
                <a:solidFill>
                  <a:srgbClr val="000000"/>
                </a:solidFill>
              </a:rPr>
              <a:t> </a:t>
            </a:r>
          </a:p>
          <a:p>
            <a:pPr algn="l"/>
            <a:r>
              <a:rPr lang="en-PH" sz="1400"/>
              <a:t>Images are key elements of every presentation. Your audience has ears and eyes – they’ll want to see what you’re talking about, and a good visual cue will help them to understand your message much better.</a:t>
            </a:r>
            <a:endParaRPr lang="en-PH" sz="1400">
              <a:solidFill>
                <a:srgbClr val="000000"/>
              </a:solidFill>
            </a:endParaRPr>
          </a:p>
        </p:txBody>
      </p:sp>
      <p:sp>
        <p:nvSpPr>
          <p:cNvPr id="72711" name="Freeform 7"/>
          <p:cNvSpPr>
            <a:spLocks/>
          </p:cNvSpPr>
          <p:nvPr/>
        </p:nvSpPr>
        <p:spPr bwMode="gray">
          <a:xfrm>
            <a:off x="32004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2"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a-IR"/>
          </a:p>
        </p:txBody>
      </p:sp>
      <p:sp>
        <p:nvSpPr>
          <p:cNvPr id="72713" name="Freeform 9"/>
          <p:cNvSpPr>
            <a:spLocks/>
          </p:cNvSpPr>
          <p:nvPr/>
        </p:nvSpPr>
        <p:spPr bwMode="gray">
          <a:xfrm flipH="1">
            <a:off x="49530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4" name="Text Box 18"/>
          <p:cNvSpPr txBox="1">
            <a:spLocks noChangeArrowheads="1"/>
          </p:cNvSpPr>
          <p:nvPr/>
        </p:nvSpPr>
        <p:spPr bwMode="auto">
          <a:xfrm>
            <a:off x="3886200" y="1752600"/>
            <a:ext cx="12287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2400" b="1">
                <a:solidFill>
                  <a:srgbClr val="000000"/>
                </a:solidFill>
              </a:rPr>
              <a:t>Title</a:t>
            </a:r>
          </a:p>
          <a:p>
            <a:pPr algn="ctr"/>
            <a:r>
              <a:rPr lang="en-PH" sz="1400">
                <a:solidFill>
                  <a:srgbClr val="000000"/>
                </a:solidFill>
              </a:rPr>
              <a:t>Add your text</a:t>
            </a:r>
          </a:p>
        </p:txBody>
      </p:sp>
      <p:sp>
        <p:nvSpPr>
          <p:cNvPr id="8205"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Contrast</a:t>
            </a:r>
            <a:endParaRPr lang="en-PH">
              <a:solidFill>
                <a:srgbClr val="0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Tree>
    <p:extLst>
      <p:ext uri="{BB962C8B-B14F-4D97-AF65-F5344CB8AC3E}">
        <p14:creationId xmlns:p14="http://schemas.microsoft.com/office/powerpoint/2010/main" val="2287248493"/>
      </p:ext>
    </p:extLst>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PH" smtClean="0">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PH"/>
              <a:t>Company Logo</a:t>
            </a:r>
          </a:p>
        </p:txBody>
      </p:sp>
      <p:pic>
        <p:nvPicPr>
          <p:cNvPr id="9221" name="Picture 20" descr="swir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2200275"/>
            <a:ext cx="52006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grpSp>
        <p:nvGrpSpPr>
          <p:cNvPr id="9223" name="Group 22"/>
          <p:cNvGrpSpPr>
            <a:grpSpLocks/>
          </p:cNvGrpSpPr>
          <p:nvPr/>
        </p:nvGrpSpPr>
        <p:grpSpPr bwMode="auto">
          <a:xfrm>
            <a:off x="3581400" y="3352800"/>
            <a:ext cx="1704975" cy="1885950"/>
            <a:chOff x="3248025" y="3733800"/>
            <a:chExt cx="1704975" cy="1885950"/>
          </a:xfrm>
        </p:grpSpPr>
        <p:sp>
          <p:nvSpPr>
            <p:cNvPr id="9249"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0"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1"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2"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3"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4"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grpSp>
        <p:nvGrpSpPr>
          <p:cNvPr id="9225" name="Group 29"/>
          <p:cNvGrpSpPr>
            <a:grpSpLocks/>
          </p:cNvGrpSpPr>
          <p:nvPr/>
        </p:nvGrpSpPr>
        <p:grpSpPr bwMode="auto">
          <a:xfrm>
            <a:off x="1219200" y="2971800"/>
            <a:ext cx="1219200" cy="1349375"/>
            <a:chOff x="1524001" y="2438400"/>
            <a:chExt cx="1219200" cy="1348612"/>
          </a:xfrm>
        </p:grpSpPr>
        <p:grpSp>
          <p:nvGrpSpPr>
            <p:cNvPr id="9242" name="Group 32"/>
            <p:cNvGrpSpPr>
              <a:grpSpLocks/>
            </p:cNvGrpSpPr>
            <p:nvPr/>
          </p:nvGrpSpPr>
          <p:grpSpPr bwMode="auto">
            <a:xfrm>
              <a:off x="1524001" y="2438400"/>
              <a:ext cx="1219200" cy="1348612"/>
              <a:chOff x="3248025" y="3733800"/>
              <a:chExt cx="1704975" cy="1885950"/>
            </a:xfrm>
          </p:grpSpPr>
          <p:sp>
            <p:nvSpPr>
              <p:cNvPr id="9244"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5"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6"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7"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8"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43" name="Text Box 39"/>
            <p:cNvSpPr txBox="1">
              <a:spLocks noChangeArrowheads="1"/>
            </p:cNvSpPr>
            <p:nvPr/>
          </p:nvSpPr>
          <p:spPr bwMode="gray">
            <a:xfrm>
              <a:off x="1676400" y="2819400"/>
              <a:ext cx="76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grpSp>
      <p:grpSp>
        <p:nvGrpSpPr>
          <p:cNvPr id="9226" name="Group 37"/>
          <p:cNvGrpSpPr>
            <a:grpSpLocks/>
          </p:cNvGrpSpPr>
          <p:nvPr/>
        </p:nvGrpSpPr>
        <p:grpSpPr bwMode="auto">
          <a:xfrm>
            <a:off x="2667000" y="1600200"/>
            <a:ext cx="990600" cy="1095375"/>
            <a:chOff x="2819400" y="1219202"/>
            <a:chExt cx="990600" cy="1095749"/>
          </a:xfrm>
        </p:grpSpPr>
        <p:grpSp>
          <p:nvGrpSpPr>
            <p:cNvPr id="9235" name="Group 39"/>
            <p:cNvGrpSpPr>
              <a:grpSpLocks/>
            </p:cNvGrpSpPr>
            <p:nvPr/>
          </p:nvGrpSpPr>
          <p:grpSpPr bwMode="auto">
            <a:xfrm>
              <a:off x="2819400" y="1219202"/>
              <a:ext cx="990600" cy="1095749"/>
              <a:chOff x="3248025" y="3733800"/>
              <a:chExt cx="1704975" cy="1885950"/>
            </a:xfrm>
          </p:grpSpPr>
          <p:sp>
            <p:nvSpPr>
              <p:cNvPr id="9237"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8"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9"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0"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1" name="Oval 38"/>
              <p:cNvSpPr>
                <a:spLocks noChangeArrowheads="1"/>
              </p:cNvSpPr>
              <p:nvPr/>
            </p:nvSpPr>
            <p:spPr bwMode="gray">
              <a:xfrm>
                <a:off x="3378199" y="3803650"/>
                <a:ext cx="1409701"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36" name="Text Box 39"/>
            <p:cNvSpPr txBox="1">
              <a:spLocks noChangeArrowheads="1"/>
            </p:cNvSpPr>
            <p:nvPr/>
          </p:nvSpPr>
          <p:spPr bwMode="gray">
            <a:xfrm>
              <a:off x="2971800" y="1524104"/>
              <a:ext cx="619125" cy="33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rgbClr val="000000"/>
                  </a:solidFill>
                </a:rPr>
                <a:t>Text</a:t>
              </a:r>
              <a:endParaRPr lang="en-PH" sz="1600"/>
            </a:p>
          </p:txBody>
        </p:sp>
      </p:grpSp>
      <p:grpSp>
        <p:nvGrpSpPr>
          <p:cNvPr id="9227" name="Group 45"/>
          <p:cNvGrpSpPr>
            <a:grpSpLocks/>
          </p:cNvGrpSpPr>
          <p:nvPr/>
        </p:nvGrpSpPr>
        <p:grpSpPr bwMode="auto">
          <a:xfrm>
            <a:off x="4572000" y="1600200"/>
            <a:ext cx="762000" cy="842963"/>
            <a:chOff x="4800600" y="1143000"/>
            <a:chExt cx="762000" cy="842883"/>
          </a:xfrm>
        </p:grpSpPr>
        <p:grpSp>
          <p:nvGrpSpPr>
            <p:cNvPr id="9228" name="Group 46"/>
            <p:cNvGrpSpPr>
              <a:grpSpLocks/>
            </p:cNvGrpSpPr>
            <p:nvPr/>
          </p:nvGrpSpPr>
          <p:grpSpPr bwMode="auto">
            <a:xfrm>
              <a:off x="4800600" y="1143000"/>
              <a:ext cx="762000" cy="842883"/>
              <a:chOff x="3248025" y="3733800"/>
              <a:chExt cx="1704975" cy="1885950"/>
            </a:xfrm>
          </p:grpSpPr>
          <p:sp>
            <p:nvSpPr>
              <p:cNvPr id="9230" name="Oval 34"/>
              <p:cNvSpPr>
                <a:spLocks noChangeArrowheads="1"/>
              </p:cNvSpPr>
              <p:nvPr/>
            </p:nvSpPr>
            <p:spPr bwMode="gray">
              <a:xfrm rot="-723406">
                <a:off x="3316289" y="4953000"/>
                <a:ext cx="1438274"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1"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2"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3"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4"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9" name="Text Box 39"/>
            <p:cNvSpPr txBox="1">
              <a:spLocks noChangeArrowheads="1"/>
            </p:cNvSpPr>
            <p:nvPr/>
          </p:nvSpPr>
          <p:spPr bwMode="gray">
            <a:xfrm>
              <a:off x="4953000" y="1371578"/>
              <a:ext cx="476250" cy="24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000">
                  <a:solidFill>
                    <a:srgbClr val="000000"/>
                  </a:solidFill>
                </a:rPr>
                <a:t>Text</a:t>
              </a:r>
              <a:endParaRPr lang="en-PH" sz="1000"/>
            </a:p>
          </p:txBody>
        </p:sp>
      </p:grpSp>
    </p:spTree>
    <p:extLst>
      <p:ext uri="{BB962C8B-B14F-4D97-AF65-F5344CB8AC3E}">
        <p14:creationId xmlns:p14="http://schemas.microsoft.com/office/powerpoint/2010/main" val="987498123"/>
      </p:ext>
    </p:extLst>
  </p:cSld>
  <p:clrMapOvr>
    <a:masterClrMapping/>
  </p:clrMapOvr>
  <p:transition>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r>
              <a:rPr lang="en-PH" smtClean="0"/>
              <a:t>Pie Chart</a:t>
            </a:r>
          </a:p>
        </p:txBody>
      </p:sp>
      <p:graphicFrame>
        <p:nvGraphicFramePr>
          <p:cNvPr id="1026" name="Object 26"/>
          <p:cNvGraphicFramePr>
            <a:graphicFrameLocks noChangeAspect="1"/>
          </p:cNvGraphicFramePr>
          <p:nvPr>
            <p:ph idx="1"/>
          </p:nvPr>
        </p:nvGraphicFramePr>
        <p:xfrm>
          <a:off x="1262063" y="1776413"/>
          <a:ext cx="6619875" cy="3848100"/>
        </p:xfrm>
        <a:graphic>
          <a:graphicData uri="http://schemas.openxmlformats.org/presentationml/2006/ole">
            <mc:AlternateContent xmlns:mc="http://schemas.openxmlformats.org/markup-compatibility/2006">
              <mc:Choice xmlns:v="urn:schemas-microsoft-com:vml" Requires="v">
                <p:oleObj spid="_x0000_s10242" name="Chart" r:id="rId3" imgW="6619850" imgH="3848202" progId="Excel.Chart.8">
                  <p:embed/>
                </p:oleObj>
              </mc:Choice>
              <mc:Fallback>
                <p:oleObj name="Chart" r:id="rId3" imgW="6619850" imgH="3848202"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2063" y="1776413"/>
                        <a:ext cx="66198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4294967295"/>
          </p:nvPr>
        </p:nvSpPr>
        <p:spPr>
          <a:xfrm>
            <a:off x="3124200" y="6356350"/>
            <a:ext cx="2895600" cy="365125"/>
          </a:xfrm>
          <a:prstGeom prst="rect">
            <a:avLst/>
          </a:prstGeom>
        </p:spPr>
        <p:txBody>
          <a:bodyPr/>
          <a:lstStyle/>
          <a:p>
            <a:pPr>
              <a:defRPr/>
            </a:pPr>
            <a:r>
              <a:rPr lang="en-PH"/>
              <a:t>Company Logo</a:t>
            </a:r>
          </a:p>
        </p:txBody>
      </p:sp>
    </p:spTree>
    <p:extLst>
      <p:ext uri="{BB962C8B-B14F-4D97-AF65-F5344CB8AC3E}">
        <p14:creationId xmlns:p14="http://schemas.microsoft.com/office/powerpoint/2010/main" val="2458185867"/>
      </p:ext>
    </p:extLst>
  </p:cSld>
  <p:clrMapOvr>
    <a:masterClrMapping/>
  </p:clrMapOvr>
  <p:transition>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3d-bar-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371600"/>
            <a:ext cx="434340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3" descr="arrow-swi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905000"/>
            <a:ext cx="41910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PH"/>
              <a:t>Company Logo</a:t>
            </a:r>
          </a:p>
        </p:txBody>
      </p:sp>
      <p:sp>
        <p:nvSpPr>
          <p:cNvPr id="10246" name="Rectangle 2"/>
          <p:cNvSpPr>
            <a:spLocks noGrp="1" noChangeArrowheads="1"/>
          </p:cNvSpPr>
          <p:nvPr>
            <p:ph type="title"/>
          </p:nvPr>
        </p:nvSpPr>
        <p:spPr/>
        <p:txBody>
          <a:bodyPr>
            <a:normAutofit fontScale="90000"/>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0247" name="Line 3"/>
          <p:cNvSpPr>
            <a:spLocks noChangeShapeType="1"/>
          </p:cNvSpPr>
          <p:nvPr/>
        </p:nvSpPr>
        <p:spPr bwMode="gray">
          <a:xfrm flipH="1">
            <a:off x="873125" y="5103813"/>
            <a:ext cx="24034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8" name="Line 4"/>
          <p:cNvSpPr>
            <a:spLocks noChangeShapeType="1"/>
          </p:cNvSpPr>
          <p:nvPr/>
        </p:nvSpPr>
        <p:spPr bwMode="gray">
          <a:xfrm flipH="1">
            <a:off x="873125" y="40386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9" name="Line 5"/>
          <p:cNvSpPr>
            <a:spLocks noChangeShapeType="1"/>
          </p:cNvSpPr>
          <p:nvPr/>
        </p:nvSpPr>
        <p:spPr bwMode="gray">
          <a:xfrm flipH="1">
            <a:off x="873125" y="35052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0" name="Line 6"/>
          <p:cNvSpPr>
            <a:spLocks noChangeShapeType="1"/>
          </p:cNvSpPr>
          <p:nvPr/>
        </p:nvSpPr>
        <p:spPr bwMode="gray">
          <a:xfrm flipH="1">
            <a:off x="873125" y="2895600"/>
            <a:ext cx="416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1" name="Line 7"/>
          <p:cNvSpPr>
            <a:spLocks noChangeShapeType="1"/>
          </p:cNvSpPr>
          <p:nvPr/>
        </p:nvSpPr>
        <p:spPr bwMode="gray">
          <a:xfrm flipH="1" flipV="1">
            <a:off x="873125" y="1676400"/>
            <a:ext cx="503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2" name="Line 8"/>
          <p:cNvSpPr>
            <a:spLocks noChangeShapeType="1"/>
          </p:cNvSpPr>
          <p:nvPr/>
        </p:nvSpPr>
        <p:spPr bwMode="gray">
          <a:xfrm>
            <a:off x="1025525" y="1676400"/>
            <a:ext cx="0" cy="1219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3" name="Line 9"/>
          <p:cNvSpPr>
            <a:spLocks noChangeShapeType="1"/>
          </p:cNvSpPr>
          <p:nvPr/>
        </p:nvSpPr>
        <p:spPr bwMode="gray">
          <a:xfrm>
            <a:off x="1025525" y="2895600"/>
            <a:ext cx="0" cy="609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4" name="Line 10"/>
          <p:cNvSpPr>
            <a:spLocks noChangeShapeType="1"/>
          </p:cNvSpPr>
          <p:nvPr/>
        </p:nvSpPr>
        <p:spPr bwMode="gray">
          <a:xfrm>
            <a:off x="1025525" y="3505200"/>
            <a:ext cx="0" cy="533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5" name="Line 11"/>
          <p:cNvSpPr>
            <a:spLocks noChangeShapeType="1"/>
          </p:cNvSpPr>
          <p:nvPr/>
        </p:nvSpPr>
        <p:spPr bwMode="gray">
          <a:xfrm>
            <a:off x="1025525" y="4038600"/>
            <a:ext cx="0" cy="1066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6" name="Text Box 12"/>
          <p:cNvSpPr txBox="1">
            <a:spLocks noChangeArrowheads="1"/>
          </p:cNvSpPr>
          <p:nvPr/>
        </p:nvSpPr>
        <p:spPr bwMode="gray">
          <a:xfrm>
            <a:off x="1066800" y="2133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7" name="Text Box 13"/>
          <p:cNvSpPr txBox="1">
            <a:spLocks noChangeArrowheads="1"/>
          </p:cNvSpPr>
          <p:nvPr/>
        </p:nvSpPr>
        <p:spPr bwMode="gray">
          <a:xfrm>
            <a:off x="1066800" y="30480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8" name="Text Box 14"/>
          <p:cNvSpPr txBox="1">
            <a:spLocks noChangeArrowheads="1"/>
          </p:cNvSpPr>
          <p:nvPr/>
        </p:nvSpPr>
        <p:spPr bwMode="gray">
          <a:xfrm>
            <a:off x="1066800" y="3657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9" name="Text Box 15"/>
          <p:cNvSpPr txBox="1">
            <a:spLocks noChangeArrowheads="1"/>
          </p:cNvSpPr>
          <p:nvPr/>
        </p:nvSpPr>
        <p:spPr bwMode="gray">
          <a:xfrm>
            <a:off x="1066800" y="4419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Tree>
    <p:extLst>
      <p:ext uri="{BB962C8B-B14F-4D97-AF65-F5344CB8AC3E}">
        <p14:creationId xmlns:p14="http://schemas.microsoft.com/office/powerpoint/2010/main" val="2556151810"/>
      </p:ext>
    </p:extLst>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4294967295"/>
          </p:nvPr>
        </p:nvSpPr>
        <p:spPr>
          <a:xfrm>
            <a:off x="3124200" y="6356350"/>
            <a:ext cx="2895600" cy="365125"/>
          </a:xfrm>
          <a:prstGeom prst="rect">
            <a:avLst/>
          </a:prstGeom>
        </p:spPr>
        <p:txBody>
          <a:bodyPr/>
          <a:lstStyle/>
          <a:p>
            <a:pPr>
              <a:defRPr/>
            </a:pPr>
            <a:r>
              <a:rPr lang="en-PH"/>
              <a:t>Company Logo</a:t>
            </a:r>
          </a:p>
        </p:txBody>
      </p:sp>
      <p:sp>
        <p:nvSpPr>
          <p:cNvPr id="11268" name="Rectangle 2"/>
          <p:cNvSpPr>
            <a:spLocks noGrp="1" noChangeArrowheads="1"/>
          </p:cNvSpPr>
          <p:nvPr>
            <p:ph type="title"/>
          </p:nvPr>
        </p:nvSpPr>
        <p:spPr/>
        <p:txBody>
          <a:bodyPr>
            <a:normAutofit/>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1269" name="AutoShape 4"/>
          <p:cNvSpPr>
            <a:spLocks noChangeArrowheads="1"/>
          </p:cNvSpPr>
          <p:nvPr/>
        </p:nvSpPr>
        <p:spPr bwMode="auto">
          <a:xfrm>
            <a:off x="3424238" y="2465388"/>
            <a:ext cx="2295525" cy="3155950"/>
          </a:xfrm>
          <a:prstGeom prst="roundRect">
            <a:avLst>
              <a:gd name="adj" fmla="val 4690"/>
            </a:avLst>
          </a:prstGeom>
          <a:noFill/>
          <a:ln w="571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0" name="AutoShape 5"/>
          <p:cNvSpPr>
            <a:spLocks noChangeArrowheads="1"/>
          </p:cNvSpPr>
          <p:nvPr/>
        </p:nvSpPr>
        <p:spPr bwMode="gray">
          <a:xfrm>
            <a:off x="3657600" y="2327275"/>
            <a:ext cx="1863725" cy="287338"/>
          </a:xfrm>
          <a:prstGeom prst="roundRect">
            <a:avLst>
              <a:gd name="adj" fmla="val 50000"/>
            </a:avLst>
          </a:prstGeom>
          <a:gradFill rotWithShape="1">
            <a:gsLst>
              <a:gs pos="0">
                <a:srgbClr val="1889C2"/>
              </a:gs>
              <a:gs pos="50000">
                <a:srgbClr val="5FC0EB"/>
              </a:gs>
              <a:gs pos="100000">
                <a:srgbClr val="1889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gradFill rotWithShape="1">
            <a:gsLst>
              <a:gs pos="0">
                <a:srgbClr val="28AAE4"/>
              </a:gs>
              <a:gs pos="50000">
                <a:srgbClr val="65C4FF"/>
              </a:gs>
              <a:gs pos="100000">
                <a:srgbClr val="28AAE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5249" name="AutoShape 17"/>
          <p:cNvSpPr>
            <a:spLocks noChangeArrowheads="1"/>
          </p:cNvSpPr>
          <p:nvPr/>
        </p:nvSpPr>
        <p:spPr bwMode="gray">
          <a:xfrm>
            <a:off x="1130300" y="2616200"/>
            <a:ext cx="1863725" cy="287338"/>
          </a:xfrm>
          <a:prstGeom prst="roundRect">
            <a:avLst>
              <a:gd name="adj" fmla="val 50000"/>
            </a:avLst>
          </a:prstGeom>
          <a:gradFill rotWithShape="1">
            <a:gsLst>
              <a:gs pos="0">
                <a:schemeClr val="tx1"/>
              </a:gs>
              <a:gs pos="50000">
                <a:srgbClr val="1B9AD9"/>
              </a:gs>
              <a:gs pos="100000">
                <a:schemeClr val="tx1"/>
              </a:gs>
            </a:gsLst>
            <a:lin ang="5400000" scaled="1"/>
          </a:gradFill>
          <a:ln w="9525">
            <a:noFill/>
            <a:round/>
            <a:headEnd/>
            <a:tailEnd/>
          </a:ln>
        </p:spPr>
        <p:txBody>
          <a:bodyPr wrap="none" anchor="ctr"/>
          <a:lstStyle/>
          <a:p>
            <a:pPr>
              <a:defRPr/>
            </a:pPr>
            <a:endParaRPr lang="en-PH">
              <a:latin typeface="Arial" charset="0"/>
            </a:endParaRPr>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27"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2473325" y="1412875"/>
            <a:ext cx="134461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29"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5097462" y="1108076"/>
            <a:ext cx="134461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390931" y="94340"/>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extLst>
      <p:ext uri="{BB962C8B-B14F-4D97-AF65-F5344CB8AC3E}">
        <p14:creationId xmlns:p14="http://schemas.microsoft.com/office/powerpoint/2010/main" val="1568917978"/>
      </p:ext>
    </p:extLst>
  </p:cSld>
  <p:clrMapOvr>
    <a:masterClrMapping/>
  </p:clrMapOvr>
  <p:transition>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4078288"/>
            <a:ext cx="9144000" cy="2781300"/>
          </a:xfrm>
          <a:prstGeom prst="rect">
            <a:avLst/>
          </a:prstGeom>
          <a:solidFill>
            <a:srgbClr val="328F03">
              <a:alpha val="5300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a-IR">
              <a:solidFill>
                <a:schemeClr val="bg2"/>
              </a:solidFill>
              <a:effectLst/>
            </a:endParaRPr>
          </a:p>
        </p:txBody>
      </p:sp>
      <p:sp>
        <p:nvSpPr>
          <p:cNvPr id="9219" name="Text Box 3"/>
          <p:cNvSpPr txBox="1">
            <a:spLocks noChangeArrowheads="1"/>
          </p:cNvSpPr>
          <p:nvPr/>
        </p:nvSpPr>
        <p:spPr bwMode="auto">
          <a:xfrm>
            <a:off x="396875" y="1412875"/>
            <a:ext cx="57626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6000" b="1" i="1">
                <a:solidFill>
                  <a:schemeClr val="folHlink"/>
                </a:solidFill>
                <a:effectLst/>
                <a:ea typeface="Microsoft YaHei" panose="020B0503020204020204" pitchFamily="34" charset="-122"/>
              </a:rPr>
              <a:t>Thank You</a:t>
            </a:r>
          </a:p>
        </p:txBody>
      </p:sp>
      <p:sp>
        <p:nvSpPr>
          <p:cNvPr id="9220" name="TextBox 5"/>
          <p:cNvSpPr>
            <a:spLocks noChangeArrowheads="1"/>
          </p:cNvSpPr>
          <p:nvPr/>
        </p:nvSpPr>
        <p:spPr bwMode="auto">
          <a:xfrm>
            <a:off x="-241300" y="4451350"/>
            <a:ext cx="55880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zh-CN" altLang="en-US" sz="4400">
                <a:effectLst/>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Kingsoft</a:t>
            </a:r>
            <a:r>
              <a:rPr lang="en-US" sz="4400">
                <a:effectLst/>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 </a:t>
            </a:r>
            <a:r>
              <a:rPr lang="zh-CN" altLang="en-US" sz="4400">
                <a:effectLst/>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Office</a:t>
            </a:r>
            <a:endParaRPr lang="zh-CN" altLang="en-US" sz="4400">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9221" name="TextBox 6"/>
          <p:cNvSpPr>
            <a:spLocks noChangeArrowheads="1"/>
          </p:cNvSpPr>
          <p:nvPr/>
        </p:nvSpPr>
        <p:spPr bwMode="auto">
          <a:xfrm>
            <a:off x="396875" y="5302250"/>
            <a:ext cx="269398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hangingPunct="0"/>
            <a:r>
              <a:rPr lang="en-US" dirty="0">
                <a:effectLst/>
                <a:latin typeface="Mistral" panose="03090702030407020403" pitchFamily="66" charset="0"/>
                <a:sym typeface="Mistral" panose="03090702030407020403" pitchFamily="66" charset="0"/>
              </a:rPr>
              <a:t>Make Presentation much more fun</a:t>
            </a:r>
          </a:p>
        </p:txBody>
      </p:sp>
      <p:sp>
        <p:nvSpPr>
          <p:cNvPr id="6" name="TextBox 5"/>
          <p:cNvSpPr txBox="1"/>
          <p:nvPr/>
        </p:nvSpPr>
        <p:spPr>
          <a:xfrm>
            <a:off x="3278187" y="3150515"/>
            <a:ext cx="2605201" cy="830997"/>
          </a:xfrm>
          <a:prstGeom prst="rect">
            <a:avLst/>
          </a:prstGeom>
          <a:noFill/>
        </p:spPr>
        <p:txBody>
          <a:bodyPr wrap="none" rtlCol="1">
            <a:spAutoFit/>
          </a:bodyPr>
          <a:lstStyle/>
          <a:p>
            <a:pPr algn="ctr"/>
            <a:r>
              <a:rPr lang="en-US" sz="2400" dirty="0" smtClean="0">
                <a:solidFill>
                  <a:srgbClr val="7030A0"/>
                </a:solidFill>
              </a:rPr>
              <a:t>irppt.com</a:t>
            </a:r>
          </a:p>
          <a:p>
            <a:pPr algn="ctr"/>
            <a:r>
              <a:rPr lang="fa-IR" sz="2400" dirty="0" smtClean="0">
                <a:solidFill>
                  <a:srgbClr val="7030A0"/>
                </a:solidFill>
              </a:rPr>
              <a:t>مرکز پاورپوینت مادسیج</a:t>
            </a:r>
            <a:endParaRPr lang="fa-IR" sz="2400" dirty="0">
              <a:solidFill>
                <a:srgbClr val="7030A0"/>
              </a:solidFill>
            </a:endParaRPr>
          </a:p>
        </p:txBody>
      </p:sp>
    </p:spTree>
  </p:cSld>
  <p:clrMapOvr>
    <a:masterClrMapping/>
  </p:clrMapOvr>
</p:sld>
</file>

<file path=ppt/theme/theme1.xml><?xml version="1.0" encoding="utf-8"?>
<a:theme xmlns:a="http://schemas.openxmlformats.org/drawingml/2006/main" name="Conference_3">
  <a:themeElements>
    <a:clrScheme name="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Conference_3">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lnDef>
  </a:objectDefaults>
  <a:extraClrSchemeLst>
    <a:extraClrScheme>
      <a:clrScheme name="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Conference_3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Conference_3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nference_3">
  <a:themeElements>
    <a:clrScheme name="1_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fontScheme name="1_Conference_3">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lnDef>
  </a:objectDefaults>
  <a:extraClrSchemeLst>
    <a:extraClrScheme>
      <a:clrScheme name="1_Conference_3 1">
        <a:dk1>
          <a:srgbClr val="4D4D4D"/>
        </a:dk1>
        <a:lt1>
          <a:srgbClr val="FFFFFF"/>
        </a:lt1>
        <a:dk2>
          <a:srgbClr val="F2EF62"/>
        </a:dk2>
        <a:lt2>
          <a:srgbClr val="DDDDDD"/>
        </a:lt2>
        <a:accent1>
          <a:srgbClr val="8FAD2F"/>
        </a:accent1>
        <a:accent2>
          <a:srgbClr val="DBE8B2"/>
        </a:accent2>
        <a:accent3>
          <a:srgbClr val="FFFFFF"/>
        </a:accent3>
        <a:accent4>
          <a:srgbClr val="404040"/>
        </a:accent4>
        <a:accent5>
          <a:srgbClr val="C6D3AD"/>
        </a:accent5>
        <a:accent6>
          <a:srgbClr val="C6D2A1"/>
        </a:accent6>
        <a:hlink>
          <a:srgbClr val="BAD16F"/>
        </a:hlink>
        <a:folHlink>
          <a:srgbClr val="507800"/>
        </a:folHlink>
      </a:clrScheme>
      <a:clrMap bg1="lt1" tx1="dk1" bg2="lt2" tx2="dk2" accent1="accent1" accent2="accent2" accent3="accent3" accent4="accent4" accent5="accent5" accent6="accent6" hlink="hlink" folHlink="folHlink"/>
    </a:extraClrScheme>
    <a:extraClrScheme>
      <a:clrScheme name="1_Conference_3 2">
        <a:dk1>
          <a:srgbClr val="4D4D4D"/>
        </a:dk1>
        <a:lt1>
          <a:srgbClr val="FFFFFF"/>
        </a:lt1>
        <a:dk2>
          <a:srgbClr val="F4D18A"/>
        </a:dk2>
        <a:lt2>
          <a:srgbClr val="DDDDDD"/>
        </a:lt2>
        <a:accent1>
          <a:srgbClr val="B99633"/>
        </a:accent1>
        <a:accent2>
          <a:srgbClr val="EDE5D1"/>
        </a:accent2>
        <a:accent3>
          <a:srgbClr val="FFFFFF"/>
        </a:accent3>
        <a:accent4>
          <a:srgbClr val="404040"/>
        </a:accent4>
        <a:accent5>
          <a:srgbClr val="D9C9AD"/>
        </a:accent5>
        <a:accent6>
          <a:srgbClr val="D7CFBD"/>
        </a:accent6>
        <a:hlink>
          <a:srgbClr val="DAC896"/>
        </a:hlink>
        <a:folHlink>
          <a:srgbClr val="776101"/>
        </a:folHlink>
      </a:clrScheme>
      <a:clrMap bg1="lt1" tx1="dk1" bg2="lt2" tx2="dk2" accent1="accent1" accent2="accent2" accent3="accent3" accent4="accent4" accent5="accent5" accent6="accent6" hlink="hlink" folHlink="folHlink"/>
    </a:extraClrScheme>
    <a:extraClrScheme>
      <a:clrScheme name="1_Conference_3 3">
        <a:dk1>
          <a:srgbClr val="4D4D4D"/>
        </a:dk1>
        <a:lt1>
          <a:srgbClr val="FFFFFF"/>
        </a:lt1>
        <a:dk2>
          <a:srgbClr val="61C2F3"/>
        </a:dk2>
        <a:lt2>
          <a:srgbClr val="DDDDDD"/>
        </a:lt2>
        <a:accent1>
          <a:srgbClr val="5968D7"/>
        </a:accent1>
        <a:accent2>
          <a:srgbClr val="BECDEA"/>
        </a:accent2>
        <a:accent3>
          <a:srgbClr val="FFFFFF"/>
        </a:accent3>
        <a:accent4>
          <a:srgbClr val="404040"/>
        </a:accent4>
        <a:accent5>
          <a:srgbClr val="B5B9E8"/>
        </a:accent5>
        <a:accent6>
          <a:srgbClr val="ACBAD4"/>
        </a:accent6>
        <a:hlink>
          <a:srgbClr val="93A8EB"/>
        </a:hlink>
        <a:folHlink>
          <a:srgbClr val="1300A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outerShdw blurRad="38100" dist="38100" dir="2700000" algn="tl">
                <a:srgbClr val="000000">
                  <a:alpha val="43137"/>
                </a:srgbClr>
              </a:outerShdw>
            </a:effectLst>
            <a:latin typeface="Times New Roman" panose="02020603050405020304" pitchFamily="18" charset="0"/>
            <a:ea typeface="Gulim" panose="020B0600000101010101" pitchFamily="34" charset="-127"/>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Conference_3</Template>
  <TotalTime>1</TotalTime>
  <Pages>0</Pages>
  <Words>291</Words>
  <Characters>0</Characters>
  <Application>Microsoft Office PowerPoint</Application>
  <DocSecurity>0</DocSecurity>
  <PresentationFormat>On-screen Show (4:3)</PresentationFormat>
  <Lines>0</Lines>
  <Paragraphs>59</Paragraphs>
  <Slides>9</Slides>
  <Notes>0</Notes>
  <HiddenSlides>0</HiddenSlides>
  <MMClips>0</MMClips>
  <ScaleCrop>false</ScaleCrop>
  <HeadingPairs>
    <vt:vector size="8" baseType="variant">
      <vt:variant>
        <vt:lpstr>Fonts Used</vt:lpstr>
      </vt:variant>
      <vt:variant>
        <vt:i4>24</vt:i4>
      </vt:variant>
      <vt:variant>
        <vt:lpstr>Theme</vt:lpstr>
      </vt:variant>
      <vt:variant>
        <vt:i4>3</vt:i4>
      </vt:variant>
      <vt:variant>
        <vt:lpstr>Embedded OLE Servers</vt:lpstr>
      </vt:variant>
      <vt:variant>
        <vt:i4>1</vt:i4>
      </vt:variant>
      <vt:variant>
        <vt:lpstr>Slide Titles</vt:lpstr>
      </vt:variant>
      <vt:variant>
        <vt:i4>9</vt:i4>
      </vt:variant>
    </vt:vector>
  </HeadingPairs>
  <TitlesOfParts>
    <vt:vector size="37" baseType="lpstr">
      <vt:lpstr>Arial</vt:lpstr>
      <vt:lpstr>宋体</vt:lpstr>
      <vt:lpstr>Wingdings</vt:lpstr>
      <vt:lpstr>Times New Roman</vt:lpstr>
      <vt:lpstr>Gulim</vt:lpstr>
      <vt:lpstr>Verdana</vt:lpstr>
      <vt:lpstr>SimHei</vt:lpstr>
      <vt:lpstr>楷体_GB2312</vt:lpstr>
      <vt:lpstr>Microsoft YaHei</vt:lpstr>
      <vt:lpstr>方正超粗黑简体</vt:lpstr>
      <vt:lpstr>Calibri</vt:lpstr>
      <vt:lpstr>Haettenschweiler</vt:lpstr>
      <vt:lpstr>Mistral</vt:lpstr>
      <vt:lpstr>Arial Unicode MS</vt:lpstr>
      <vt:lpstr>MS PGothic</vt:lpstr>
      <vt:lpstr>Rockwell</vt:lpstr>
      <vt:lpstr>方正粗宋简体</vt:lpstr>
      <vt:lpstr>Arial Black</vt:lpstr>
      <vt:lpstr>华文细黑</vt:lpstr>
      <vt:lpstr>MS UI Gothic</vt:lpstr>
      <vt:lpstr>华文楷体</vt:lpstr>
      <vt:lpstr>方正静蕾简体</vt:lpstr>
      <vt:lpstr>Latha</vt:lpstr>
      <vt:lpstr>Latha</vt:lpstr>
      <vt:lpstr>Conference_3</vt:lpstr>
      <vt:lpstr>1_Conference_3</vt:lpstr>
      <vt:lpstr>默认设计模板</vt:lpstr>
      <vt:lpstr>Microsoft Office Excel Chart</vt:lpstr>
      <vt:lpstr>PowerPoint Presentation</vt:lpstr>
      <vt:lpstr>Slide Title</vt:lpstr>
      <vt:lpstr>Slide Title</vt:lpstr>
      <vt:lpstr>Diagram</vt:lpstr>
      <vt:lpstr> Circular Diagram</vt:lpstr>
      <vt:lpstr>Pie Chart</vt:lpstr>
      <vt:lpstr>Diagram</vt:lpstr>
      <vt:lpstr>Diagram</vt:lpstr>
      <vt:lpstr>PowerPoint Presentation</vt:lpstr>
    </vt:vector>
  </TitlesOfParts>
  <Manager/>
  <Company>WwW.YlmF.CoM</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subject/>
  <dc:creator>吴忠毅</dc:creator>
  <cp:keywords/>
  <dc:description/>
  <cp:lastModifiedBy>Fatemeh</cp:lastModifiedBy>
  <cp:revision>81</cp:revision>
  <cp:lastPrinted>1899-12-30T00:00:00Z</cp:lastPrinted>
  <dcterms:created xsi:type="dcterms:W3CDTF">2010-02-20T14:55:55Z</dcterms:created>
  <dcterms:modified xsi:type="dcterms:W3CDTF">2015-11-18T18:44:11Z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