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2"/>
    <p:sldMasterId id="2147483849" r:id="rId3"/>
  </p:sldMasterIdLst>
  <p:sldIdLst>
    <p:sldId id="299" r:id="rId4"/>
    <p:sldId id="300" r:id="rId5"/>
    <p:sldId id="308" r:id="rId6"/>
    <p:sldId id="301" r:id="rId7"/>
    <p:sldId id="316" r:id="rId8"/>
    <p:sldId id="309" r:id="rId9"/>
    <p:sldId id="307" r:id="rId10"/>
    <p:sldId id="312" r:id="rId11"/>
    <p:sldId id="310" r:id="rId12"/>
    <p:sldId id="302" r:id="rId13"/>
    <p:sldId id="314" r:id="rId14"/>
    <p:sldId id="306" r:id="rId15"/>
    <p:sldId id="311" r:id="rId16"/>
    <p:sldId id="313" r:id="rId17"/>
    <p:sldId id="317" r:id="rId18"/>
    <p:sldId id="319" r:id="rId19"/>
    <p:sldId id="320" r:id="rId20"/>
    <p:sldId id="321" r:id="rId21"/>
    <p:sldId id="322" r:id="rId22"/>
    <p:sldId id="323" r:id="rId23"/>
    <p:sldId id="324" r:id="rId24"/>
    <p:sldId id="325" r:id="rId25"/>
  </p:sldIdLst>
  <p:sldSz cx="9144000" cy="6858000" type="screen4x3"/>
  <p:notesSz cx="6858000" cy="9144000"/>
  <p:defaultTextStyle>
    <a:defPPr>
      <a:defRPr lang="da-DK"/>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5B5B"/>
    <a:srgbClr val="E83618"/>
    <a:srgbClr val="F50736"/>
    <a:srgbClr val="FF3300"/>
    <a:srgbClr val="A20000"/>
    <a:srgbClr val="920000"/>
    <a:srgbClr val="FF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633" autoAdjust="0"/>
  </p:normalViewPr>
  <p:slideViewPr>
    <p:cSldViewPr snapToGrid="0">
      <p:cViewPr>
        <p:scale>
          <a:sx n="100" d="100"/>
          <a:sy n="100" d="100"/>
        </p:scale>
        <p:origin x="-486" y="1194"/>
      </p:cViewPr>
      <p:guideLst>
        <p:guide orient="horz" pos="4319"/>
        <p:guide pos="554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2.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FA42CC-A5DB-0A40-995E-9FBBFDB4B755}" type="doc">
      <dgm:prSet loTypeId="urn:microsoft.com/office/officeart/2005/8/layout/venn1" loCatId="relationship" qsTypeId="urn:microsoft.com/office/officeart/2005/8/quickstyle/simple4" qsCatId="simple" csTypeId="urn:microsoft.com/office/officeart/2005/8/colors/accent1_2" csCatId="accent1" phldr="1"/>
      <dgm:spPr/>
    </dgm:pt>
    <dgm:pt modelId="{EB4755E5-5257-FE40-AA85-EA94980FC2ED}">
      <dgm:prSet phldrT="[Text]"/>
      <dgm:spPr>
        <a:gradFill flip="none" rotWithShape="1">
          <a:gsLst>
            <a:gs pos="0">
              <a:srgbClr val="FF6D6D"/>
            </a:gs>
            <a:gs pos="100000">
              <a:srgbClr val="FF4747"/>
            </a:gs>
          </a:gsLst>
          <a:lin ang="16200000" scaled="0"/>
          <a:tileRect/>
        </a:gradFill>
      </dgm:spPr>
      <dgm:t>
        <a:bodyPr/>
        <a:lstStyle/>
        <a:p>
          <a:r>
            <a:rPr lang="en-US" dirty="0" smtClean="0">
              <a:latin typeface="Arial" pitchFamily="34" charset="0"/>
              <a:cs typeface="Arial"/>
            </a:rPr>
            <a:t>Example</a:t>
          </a:r>
          <a:endParaRPr lang="en-US" dirty="0">
            <a:latin typeface="Arial" pitchFamily="34" charset="0"/>
            <a:cs typeface="Arial"/>
          </a:endParaRPr>
        </a:p>
      </dgm:t>
    </dgm:pt>
    <dgm:pt modelId="{1B0A15C6-4D9A-D34C-A73F-5C7F5ED73496}" type="parTrans" cxnId="{8F287091-83DB-9642-B04B-8D4860E714A0}">
      <dgm:prSet/>
      <dgm:spPr/>
      <dgm:t>
        <a:bodyPr/>
        <a:lstStyle/>
        <a:p>
          <a:endParaRPr lang="en-US"/>
        </a:p>
      </dgm:t>
    </dgm:pt>
    <dgm:pt modelId="{51233C42-6B12-364B-93E9-B5698B9C37F2}" type="sibTrans" cxnId="{8F287091-83DB-9642-B04B-8D4860E714A0}">
      <dgm:prSet/>
      <dgm:spPr/>
      <dgm:t>
        <a:bodyPr/>
        <a:lstStyle/>
        <a:p>
          <a:endParaRPr lang="en-US"/>
        </a:p>
      </dgm:t>
    </dgm:pt>
    <dgm:pt modelId="{57683987-7F8C-9543-9B20-5EC6409DF48F}">
      <dgm:prSet phldrT="[Text]"/>
      <dgm:spPr>
        <a:gradFill rotWithShape="0">
          <a:gsLst>
            <a:gs pos="0">
              <a:srgbClr val="FB9393">
                <a:alpha val="88000"/>
              </a:srgbClr>
            </a:gs>
            <a:gs pos="100000">
              <a:srgbClr val="FFABAB">
                <a:alpha val="50000"/>
              </a:srgbClr>
            </a:gs>
          </a:gsLst>
        </a:gradFill>
      </dgm:spPr>
      <dgm:t>
        <a:bodyPr/>
        <a:lstStyle/>
        <a:p>
          <a:r>
            <a:rPr lang="en-US" dirty="0" smtClean="0">
              <a:solidFill>
                <a:schemeClr val="accent1">
                  <a:lumMod val="50000"/>
                </a:schemeClr>
              </a:solidFill>
              <a:latin typeface="Arial" pitchFamily="34" charset="0"/>
              <a:cs typeface="Arial"/>
            </a:rPr>
            <a:t>Example</a:t>
          </a:r>
          <a:endParaRPr lang="en-US" dirty="0">
            <a:solidFill>
              <a:schemeClr val="accent1">
                <a:lumMod val="50000"/>
              </a:schemeClr>
            </a:solidFill>
            <a:latin typeface="Arial" pitchFamily="34" charset="0"/>
            <a:cs typeface="Arial"/>
          </a:endParaRPr>
        </a:p>
      </dgm:t>
    </dgm:pt>
    <dgm:pt modelId="{7E562330-9CB4-F04C-927C-7B9506E4EAFE}" type="parTrans" cxnId="{3B8B8485-CE1B-F041-88E0-1EEE8E03A7D6}">
      <dgm:prSet/>
      <dgm:spPr/>
      <dgm:t>
        <a:bodyPr/>
        <a:lstStyle/>
        <a:p>
          <a:endParaRPr lang="en-US"/>
        </a:p>
      </dgm:t>
    </dgm:pt>
    <dgm:pt modelId="{9323731C-452A-DE40-A23E-11A125DB5DFE}" type="sibTrans" cxnId="{3B8B8485-CE1B-F041-88E0-1EEE8E03A7D6}">
      <dgm:prSet/>
      <dgm:spPr/>
      <dgm:t>
        <a:bodyPr/>
        <a:lstStyle/>
        <a:p>
          <a:endParaRPr lang="en-US"/>
        </a:p>
      </dgm:t>
    </dgm:pt>
    <dgm:pt modelId="{56C66CBA-9F4F-C24B-BF63-710D4F185AC4}">
      <dgm:prSet phldrT="[Text]"/>
      <dgm:spPr>
        <a:gradFill flip="none" rotWithShape="1">
          <a:gsLst>
            <a:gs pos="0">
              <a:srgbClr val="C00000"/>
            </a:gs>
            <a:gs pos="100000">
              <a:srgbClr val="FF0000"/>
            </a:gs>
          </a:gsLst>
          <a:lin ang="16200000" scaled="0"/>
          <a:tileRect/>
        </a:gradFill>
      </dgm:spPr>
      <dgm:t>
        <a:bodyPr/>
        <a:lstStyle/>
        <a:p>
          <a:pPr algn="r"/>
          <a:r>
            <a:rPr lang="en-US" dirty="0" smtClean="0"/>
            <a:t>Example</a:t>
          </a:r>
          <a:endParaRPr lang="en-US" dirty="0"/>
        </a:p>
      </dgm:t>
    </dgm:pt>
    <dgm:pt modelId="{1518CF2D-74DD-9448-A91C-FD24E72D521F}" type="parTrans" cxnId="{795598E7-B9C9-FD4F-9096-F600292F1294}">
      <dgm:prSet/>
      <dgm:spPr/>
      <dgm:t>
        <a:bodyPr/>
        <a:lstStyle/>
        <a:p>
          <a:endParaRPr lang="en-US"/>
        </a:p>
      </dgm:t>
    </dgm:pt>
    <dgm:pt modelId="{08525B41-86C6-1548-B79D-A1F76D8D8667}" type="sibTrans" cxnId="{795598E7-B9C9-FD4F-9096-F600292F1294}">
      <dgm:prSet/>
      <dgm:spPr/>
      <dgm:t>
        <a:bodyPr/>
        <a:lstStyle/>
        <a:p>
          <a:endParaRPr lang="en-US"/>
        </a:p>
      </dgm:t>
    </dgm:pt>
    <dgm:pt modelId="{F30CEE75-7B49-A64A-A7DA-50F04D788E7E}" type="pres">
      <dgm:prSet presAssocID="{84FA42CC-A5DB-0A40-995E-9FBBFDB4B755}" presName="compositeShape" presStyleCnt="0">
        <dgm:presLayoutVars>
          <dgm:chMax val="7"/>
          <dgm:dir/>
          <dgm:resizeHandles val="exact"/>
        </dgm:presLayoutVars>
      </dgm:prSet>
      <dgm:spPr/>
    </dgm:pt>
    <dgm:pt modelId="{F18A1AB6-6B7E-A241-B5D7-6B83353B0CCD}" type="pres">
      <dgm:prSet presAssocID="{EB4755E5-5257-FE40-AA85-EA94980FC2ED}" presName="circ1" presStyleLbl="vennNode1" presStyleIdx="0" presStyleCnt="3"/>
      <dgm:spPr/>
      <dgm:t>
        <a:bodyPr/>
        <a:lstStyle/>
        <a:p>
          <a:endParaRPr lang="en-US"/>
        </a:p>
      </dgm:t>
    </dgm:pt>
    <dgm:pt modelId="{1A09A159-9D89-B946-9BBF-A6C5E0755235}" type="pres">
      <dgm:prSet presAssocID="{EB4755E5-5257-FE40-AA85-EA94980FC2ED}" presName="circ1Tx" presStyleLbl="revTx" presStyleIdx="0" presStyleCnt="0">
        <dgm:presLayoutVars>
          <dgm:chMax val="0"/>
          <dgm:chPref val="0"/>
          <dgm:bulletEnabled val="1"/>
        </dgm:presLayoutVars>
      </dgm:prSet>
      <dgm:spPr/>
      <dgm:t>
        <a:bodyPr/>
        <a:lstStyle/>
        <a:p>
          <a:endParaRPr lang="en-US"/>
        </a:p>
      </dgm:t>
    </dgm:pt>
    <dgm:pt modelId="{A91382F3-386D-654E-8F08-864327A6B323}" type="pres">
      <dgm:prSet presAssocID="{57683987-7F8C-9543-9B20-5EC6409DF48F}" presName="circ2" presStyleLbl="vennNode1" presStyleIdx="1" presStyleCnt="3"/>
      <dgm:spPr/>
      <dgm:t>
        <a:bodyPr/>
        <a:lstStyle/>
        <a:p>
          <a:endParaRPr lang="en-US"/>
        </a:p>
      </dgm:t>
    </dgm:pt>
    <dgm:pt modelId="{C2BD1E31-601C-B94E-A1C0-685C739CE03E}" type="pres">
      <dgm:prSet presAssocID="{57683987-7F8C-9543-9B20-5EC6409DF48F}" presName="circ2Tx" presStyleLbl="revTx" presStyleIdx="0" presStyleCnt="0">
        <dgm:presLayoutVars>
          <dgm:chMax val="0"/>
          <dgm:chPref val="0"/>
          <dgm:bulletEnabled val="1"/>
        </dgm:presLayoutVars>
      </dgm:prSet>
      <dgm:spPr/>
      <dgm:t>
        <a:bodyPr/>
        <a:lstStyle/>
        <a:p>
          <a:endParaRPr lang="en-US"/>
        </a:p>
      </dgm:t>
    </dgm:pt>
    <dgm:pt modelId="{A37B17B7-17DD-2349-8529-258A5A9295F9}" type="pres">
      <dgm:prSet presAssocID="{56C66CBA-9F4F-C24B-BF63-710D4F185AC4}" presName="circ3" presStyleLbl="vennNode1" presStyleIdx="2" presStyleCnt="3"/>
      <dgm:spPr/>
      <dgm:t>
        <a:bodyPr/>
        <a:lstStyle/>
        <a:p>
          <a:endParaRPr lang="en-US"/>
        </a:p>
      </dgm:t>
    </dgm:pt>
    <dgm:pt modelId="{05A36415-CFCA-0E4B-8B90-A7F203CCC33C}" type="pres">
      <dgm:prSet presAssocID="{56C66CBA-9F4F-C24B-BF63-710D4F185AC4}" presName="circ3Tx" presStyleLbl="revTx" presStyleIdx="0" presStyleCnt="0">
        <dgm:presLayoutVars>
          <dgm:chMax val="0"/>
          <dgm:chPref val="0"/>
          <dgm:bulletEnabled val="1"/>
        </dgm:presLayoutVars>
      </dgm:prSet>
      <dgm:spPr/>
      <dgm:t>
        <a:bodyPr/>
        <a:lstStyle/>
        <a:p>
          <a:endParaRPr lang="en-US"/>
        </a:p>
      </dgm:t>
    </dgm:pt>
  </dgm:ptLst>
  <dgm:cxnLst>
    <dgm:cxn modelId="{3A71D391-7479-4DF8-A28E-1831E41D64F0}" type="presOf" srcId="{EB4755E5-5257-FE40-AA85-EA94980FC2ED}" destId="{F18A1AB6-6B7E-A241-B5D7-6B83353B0CCD}" srcOrd="0" destOrd="0" presId="urn:microsoft.com/office/officeart/2005/8/layout/venn1"/>
    <dgm:cxn modelId="{0F28E75B-E8C7-41B4-AB18-22314941FDFF}" type="presOf" srcId="{EB4755E5-5257-FE40-AA85-EA94980FC2ED}" destId="{1A09A159-9D89-B946-9BBF-A6C5E0755235}" srcOrd="1" destOrd="0" presId="urn:microsoft.com/office/officeart/2005/8/layout/venn1"/>
    <dgm:cxn modelId="{73C734D3-A4CB-44CC-97D0-168765BFA11C}" type="presOf" srcId="{57683987-7F8C-9543-9B20-5EC6409DF48F}" destId="{C2BD1E31-601C-B94E-A1C0-685C739CE03E}" srcOrd="1" destOrd="0" presId="urn:microsoft.com/office/officeart/2005/8/layout/venn1"/>
    <dgm:cxn modelId="{3B8B8485-CE1B-F041-88E0-1EEE8E03A7D6}" srcId="{84FA42CC-A5DB-0A40-995E-9FBBFDB4B755}" destId="{57683987-7F8C-9543-9B20-5EC6409DF48F}" srcOrd="1" destOrd="0" parTransId="{7E562330-9CB4-F04C-927C-7B9506E4EAFE}" sibTransId="{9323731C-452A-DE40-A23E-11A125DB5DFE}"/>
    <dgm:cxn modelId="{795598E7-B9C9-FD4F-9096-F600292F1294}" srcId="{84FA42CC-A5DB-0A40-995E-9FBBFDB4B755}" destId="{56C66CBA-9F4F-C24B-BF63-710D4F185AC4}" srcOrd="2" destOrd="0" parTransId="{1518CF2D-74DD-9448-A91C-FD24E72D521F}" sibTransId="{08525B41-86C6-1548-B79D-A1F76D8D8667}"/>
    <dgm:cxn modelId="{23A7C7E1-3A96-4A56-A14A-F3FDD849BFB2}" type="presOf" srcId="{56C66CBA-9F4F-C24B-BF63-710D4F185AC4}" destId="{05A36415-CFCA-0E4B-8B90-A7F203CCC33C}" srcOrd="1" destOrd="0" presId="urn:microsoft.com/office/officeart/2005/8/layout/venn1"/>
    <dgm:cxn modelId="{A01D180B-EA38-4D2E-AEAC-6BFF20584C87}" type="presOf" srcId="{57683987-7F8C-9543-9B20-5EC6409DF48F}" destId="{A91382F3-386D-654E-8F08-864327A6B323}" srcOrd="0" destOrd="0" presId="urn:microsoft.com/office/officeart/2005/8/layout/venn1"/>
    <dgm:cxn modelId="{77AA6A7D-CAC4-442C-895C-FBFB8734C856}" type="presOf" srcId="{56C66CBA-9F4F-C24B-BF63-710D4F185AC4}" destId="{A37B17B7-17DD-2349-8529-258A5A9295F9}" srcOrd="0" destOrd="0" presId="urn:microsoft.com/office/officeart/2005/8/layout/venn1"/>
    <dgm:cxn modelId="{8F287091-83DB-9642-B04B-8D4860E714A0}" srcId="{84FA42CC-A5DB-0A40-995E-9FBBFDB4B755}" destId="{EB4755E5-5257-FE40-AA85-EA94980FC2ED}" srcOrd="0" destOrd="0" parTransId="{1B0A15C6-4D9A-D34C-A73F-5C7F5ED73496}" sibTransId="{51233C42-6B12-364B-93E9-B5698B9C37F2}"/>
    <dgm:cxn modelId="{78A9D7D9-CF9B-4D6C-87A0-39C6E4B3B4F5}" type="presOf" srcId="{84FA42CC-A5DB-0A40-995E-9FBBFDB4B755}" destId="{F30CEE75-7B49-A64A-A7DA-50F04D788E7E}" srcOrd="0" destOrd="0" presId="urn:microsoft.com/office/officeart/2005/8/layout/venn1"/>
    <dgm:cxn modelId="{9C79C858-EA93-4A43-ABC8-4C8DAD4C74D4}" type="presParOf" srcId="{F30CEE75-7B49-A64A-A7DA-50F04D788E7E}" destId="{F18A1AB6-6B7E-A241-B5D7-6B83353B0CCD}" srcOrd="0" destOrd="0" presId="urn:microsoft.com/office/officeart/2005/8/layout/venn1"/>
    <dgm:cxn modelId="{1FD7C4C5-EADA-4B02-B0DE-8EB5BBED22D1}" type="presParOf" srcId="{F30CEE75-7B49-A64A-A7DA-50F04D788E7E}" destId="{1A09A159-9D89-B946-9BBF-A6C5E0755235}" srcOrd="1" destOrd="0" presId="urn:microsoft.com/office/officeart/2005/8/layout/venn1"/>
    <dgm:cxn modelId="{A666448D-224B-49A5-B2E5-4898B257A280}" type="presParOf" srcId="{F30CEE75-7B49-A64A-A7DA-50F04D788E7E}" destId="{A91382F3-386D-654E-8F08-864327A6B323}" srcOrd="2" destOrd="0" presId="urn:microsoft.com/office/officeart/2005/8/layout/venn1"/>
    <dgm:cxn modelId="{E47F23E9-D4CB-446A-896F-D17A2EEBC330}" type="presParOf" srcId="{F30CEE75-7B49-A64A-A7DA-50F04D788E7E}" destId="{C2BD1E31-601C-B94E-A1C0-685C739CE03E}" srcOrd="3" destOrd="0" presId="urn:microsoft.com/office/officeart/2005/8/layout/venn1"/>
    <dgm:cxn modelId="{EB7F7A66-3852-4A89-8037-C05432628D9E}" type="presParOf" srcId="{F30CEE75-7B49-A64A-A7DA-50F04D788E7E}" destId="{A37B17B7-17DD-2349-8529-258A5A9295F9}" srcOrd="4" destOrd="0" presId="urn:microsoft.com/office/officeart/2005/8/layout/venn1"/>
    <dgm:cxn modelId="{55F948DE-36A9-41DC-B2FF-A514DE76CB82}" type="presParOf" srcId="{F30CEE75-7B49-A64A-A7DA-50F04D788E7E}" destId="{05A36415-CFCA-0E4B-8B90-A7F203CCC33C}"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A51B52-3AC4-ED4F-89E4-5901821EBF4B}" type="doc">
      <dgm:prSet loTypeId="urn:microsoft.com/office/officeart/2005/8/layout/arrow2" loCatId="process" qsTypeId="urn:microsoft.com/office/officeart/2005/8/quickstyle/simple4" qsCatId="simple" csTypeId="urn:microsoft.com/office/officeart/2005/8/colors/accent1_2" csCatId="accent1" phldr="1"/>
      <dgm:spPr/>
    </dgm:pt>
    <dgm:pt modelId="{81367FA0-8C3B-8740-BC89-98086D8376AB}">
      <dgm:prSet phldrT="[Text]"/>
      <dgm:spPr/>
      <dgm:t>
        <a:bodyPr/>
        <a:lstStyle/>
        <a:p>
          <a:r>
            <a:rPr lang="en-US" dirty="0" smtClean="0">
              <a:solidFill>
                <a:srgbClr val="6C0000"/>
              </a:solidFill>
            </a:rPr>
            <a:t>Example</a:t>
          </a:r>
          <a:endParaRPr lang="en-US" dirty="0">
            <a:solidFill>
              <a:srgbClr val="6C0000"/>
            </a:solidFill>
          </a:endParaRPr>
        </a:p>
      </dgm:t>
    </dgm:pt>
    <dgm:pt modelId="{2C2517EE-EEED-D54E-9963-28B6A7C6320D}" type="parTrans" cxnId="{1A9E0342-8195-A345-97C6-27958D8FE98C}">
      <dgm:prSet/>
      <dgm:spPr/>
      <dgm:t>
        <a:bodyPr/>
        <a:lstStyle/>
        <a:p>
          <a:endParaRPr lang="en-US"/>
        </a:p>
      </dgm:t>
    </dgm:pt>
    <dgm:pt modelId="{D05B3370-65A9-984B-A629-90118080E6F1}" type="sibTrans" cxnId="{1A9E0342-8195-A345-97C6-27958D8FE98C}">
      <dgm:prSet/>
      <dgm:spPr/>
      <dgm:t>
        <a:bodyPr/>
        <a:lstStyle/>
        <a:p>
          <a:endParaRPr lang="en-US"/>
        </a:p>
      </dgm:t>
    </dgm:pt>
    <dgm:pt modelId="{2CD19B97-16CF-1040-A181-14CA907B0738}">
      <dgm:prSet phldrT="[Text]"/>
      <dgm:spPr/>
      <dgm:t>
        <a:bodyPr/>
        <a:lstStyle/>
        <a:p>
          <a:r>
            <a:rPr lang="en-US" dirty="0" smtClean="0">
              <a:solidFill>
                <a:srgbClr val="6C0000"/>
              </a:solidFill>
            </a:rPr>
            <a:t>Example</a:t>
          </a:r>
          <a:endParaRPr lang="en-US" dirty="0">
            <a:solidFill>
              <a:srgbClr val="6C0000"/>
            </a:solidFill>
          </a:endParaRPr>
        </a:p>
      </dgm:t>
    </dgm:pt>
    <dgm:pt modelId="{B950B4E9-9B93-BF4F-AC36-B0CE8F747942}" type="parTrans" cxnId="{FBD9F861-4465-8E47-9DA9-F1F07AD566F2}">
      <dgm:prSet/>
      <dgm:spPr/>
      <dgm:t>
        <a:bodyPr/>
        <a:lstStyle/>
        <a:p>
          <a:endParaRPr lang="en-US"/>
        </a:p>
      </dgm:t>
    </dgm:pt>
    <dgm:pt modelId="{9E2F4C2C-4E0C-A947-9779-4E9365F8FCEE}" type="sibTrans" cxnId="{FBD9F861-4465-8E47-9DA9-F1F07AD566F2}">
      <dgm:prSet/>
      <dgm:spPr/>
      <dgm:t>
        <a:bodyPr/>
        <a:lstStyle/>
        <a:p>
          <a:endParaRPr lang="en-US"/>
        </a:p>
      </dgm:t>
    </dgm:pt>
    <dgm:pt modelId="{FBC579DC-5FF1-0D42-ABCE-EB9213E55AE4}">
      <dgm:prSet phldrT="[Text]"/>
      <dgm:spPr/>
      <dgm:t>
        <a:bodyPr/>
        <a:lstStyle/>
        <a:p>
          <a:r>
            <a:rPr lang="en-US" dirty="0" smtClean="0">
              <a:solidFill>
                <a:srgbClr val="6C0000"/>
              </a:solidFill>
            </a:rPr>
            <a:t>Example</a:t>
          </a:r>
          <a:endParaRPr lang="en-US" dirty="0">
            <a:solidFill>
              <a:srgbClr val="6C0000"/>
            </a:solidFill>
          </a:endParaRPr>
        </a:p>
      </dgm:t>
    </dgm:pt>
    <dgm:pt modelId="{425D5EE4-23C9-9644-9ABC-771C470AE342}" type="parTrans" cxnId="{6171DD09-1A27-394E-9A35-2B8DC9A9AF6D}">
      <dgm:prSet/>
      <dgm:spPr/>
      <dgm:t>
        <a:bodyPr/>
        <a:lstStyle/>
        <a:p>
          <a:endParaRPr lang="en-US"/>
        </a:p>
      </dgm:t>
    </dgm:pt>
    <dgm:pt modelId="{5A5EC4E8-98F0-9B4E-ABE8-DFFAE8FEACD3}" type="sibTrans" cxnId="{6171DD09-1A27-394E-9A35-2B8DC9A9AF6D}">
      <dgm:prSet/>
      <dgm:spPr/>
      <dgm:t>
        <a:bodyPr/>
        <a:lstStyle/>
        <a:p>
          <a:endParaRPr lang="en-US"/>
        </a:p>
      </dgm:t>
    </dgm:pt>
    <dgm:pt modelId="{BF298954-A3AC-6342-B774-647350D1AA6F}" type="pres">
      <dgm:prSet presAssocID="{16A51B52-3AC4-ED4F-89E4-5901821EBF4B}" presName="arrowDiagram" presStyleCnt="0">
        <dgm:presLayoutVars>
          <dgm:chMax val="5"/>
          <dgm:dir/>
          <dgm:resizeHandles val="exact"/>
        </dgm:presLayoutVars>
      </dgm:prSet>
      <dgm:spPr/>
    </dgm:pt>
    <dgm:pt modelId="{AFC0C313-B5B2-734A-AA4F-15FFA9F5AB83}" type="pres">
      <dgm:prSet presAssocID="{16A51B52-3AC4-ED4F-89E4-5901821EBF4B}" presName="arrow" presStyleLbl="bgShp" presStyleIdx="0" presStyleCnt="1"/>
      <dgm:spPr>
        <a:gradFill flip="none" rotWithShape="1">
          <a:gsLst>
            <a:gs pos="0">
              <a:srgbClr val="FFABAB"/>
            </a:gs>
            <a:gs pos="100000">
              <a:srgbClr val="FB9393"/>
            </a:gs>
          </a:gsLst>
          <a:lin ang="0" scaled="1"/>
          <a:tileRect/>
        </a:gradFill>
      </dgm:spPr>
    </dgm:pt>
    <dgm:pt modelId="{7603F387-A399-5049-B933-7C1CC74B8F3C}" type="pres">
      <dgm:prSet presAssocID="{16A51B52-3AC4-ED4F-89E4-5901821EBF4B}" presName="arrowDiagram3" presStyleCnt="0"/>
      <dgm:spPr/>
    </dgm:pt>
    <dgm:pt modelId="{06970A73-0BDF-7A48-ABCA-FB56D647CEFF}" type="pres">
      <dgm:prSet presAssocID="{81367FA0-8C3B-8740-BC89-98086D8376AB}" presName="bullet3a" presStyleLbl="node1" presStyleIdx="0" presStyleCnt="3" custScaleX="507122" custScaleY="507122"/>
      <dgm:spPr>
        <a:gradFill rotWithShape="0">
          <a:gsLst>
            <a:gs pos="0">
              <a:srgbClr val="FF0000"/>
            </a:gs>
            <a:gs pos="100000">
              <a:srgbClr val="C00000"/>
            </a:gs>
          </a:gsLst>
        </a:gradFill>
      </dgm:spPr>
    </dgm:pt>
    <dgm:pt modelId="{24D49483-C766-6549-90BC-461258ED1729}" type="pres">
      <dgm:prSet presAssocID="{81367FA0-8C3B-8740-BC89-98086D8376AB}" presName="textBox3a" presStyleLbl="revTx" presStyleIdx="0" presStyleCnt="3">
        <dgm:presLayoutVars>
          <dgm:bulletEnabled val="1"/>
        </dgm:presLayoutVars>
      </dgm:prSet>
      <dgm:spPr/>
      <dgm:t>
        <a:bodyPr/>
        <a:lstStyle/>
        <a:p>
          <a:endParaRPr lang="en-US"/>
        </a:p>
      </dgm:t>
    </dgm:pt>
    <dgm:pt modelId="{B943E653-55BE-AF47-86CB-3CD9C8399F83}" type="pres">
      <dgm:prSet presAssocID="{2CD19B97-16CF-1040-A181-14CA907B0738}" presName="bullet3b" presStyleLbl="node1" presStyleIdx="1" presStyleCnt="3" custScaleX="395587" custScaleY="395587"/>
      <dgm:spPr>
        <a:gradFill rotWithShape="0">
          <a:gsLst>
            <a:gs pos="0">
              <a:srgbClr val="FF3300"/>
            </a:gs>
            <a:gs pos="100000">
              <a:srgbClr val="FF6D6D"/>
            </a:gs>
          </a:gsLst>
        </a:gradFill>
      </dgm:spPr>
    </dgm:pt>
    <dgm:pt modelId="{BB9520BA-1B3A-FA4E-A838-146C35BF2ADD}" type="pres">
      <dgm:prSet presAssocID="{2CD19B97-16CF-1040-A181-14CA907B0738}" presName="textBox3b" presStyleLbl="revTx" presStyleIdx="1" presStyleCnt="3">
        <dgm:presLayoutVars>
          <dgm:bulletEnabled val="1"/>
        </dgm:presLayoutVars>
      </dgm:prSet>
      <dgm:spPr/>
      <dgm:t>
        <a:bodyPr/>
        <a:lstStyle/>
        <a:p>
          <a:endParaRPr lang="en-US"/>
        </a:p>
      </dgm:t>
    </dgm:pt>
    <dgm:pt modelId="{E0532683-E277-EA41-8422-7B2EC899A09B}" type="pres">
      <dgm:prSet presAssocID="{FBC579DC-5FF1-0D42-ABCE-EB9213E55AE4}" presName="bullet3c" presStyleLbl="node1" presStyleIdx="2" presStyleCnt="3" custScaleX="358120" custScaleY="358120"/>
      <dgm:spPr>
        <a:gradFill rotWithShape="0">
          <a:gsLst>
            <a:gs pos="0">
              <a:srgbClr val="FF4747"/>
            </a:gs>
            <a:gs pos="100000">
              <a:srgbClr val="FB9393"/>
            </a:gs>
          </a:gsLst>
        </a:gradFill>
      </dgm:spPr>
    </dgm:pt>
    <dgm:pt modelId="{72F40DAD-736C-5B40-866F-9B4FE839E66B}" type="pres">
      <dgm:prSet presAssocID="{FBC579DC-5FF1-0D42-ABCE-EB9213E55AE4}" presName="textBox3c" presStyleLbl="revTx" presStyleIdx="2" presStyleCnt="3">
        <dgm:presLayoutVars>
          <dgm:bulletEnabled val="1"/>
        </dgm:presLayoutVars>
      </dgm:prSet>
      <dgm:spPr/>
      <dgm:t>
        <a:bodyPr/>
        <a:lstStyle/>
        <a:p>
          <a:endParaRPr lang="en-US"/>
        </a:p>
      </dgm:t>
    </dgm:pt>
  </dgm:ptLst>
  <dgm:cxnLst>
    <dgm:cxn modelId="{A6B05FAB-2ECB-42C2-BBFE-13BF1EA91A6F}" type="presOf" srcId="{16A51B52-3AC4-ED4F-89E4-5901821EBF4B}" destId="{BF298954-A3AC-6342-B774-647350D1AA6F}" srcOrd="0" destOrd="0" presId="urn:microsoft.com/office/officeart/2005/8/layout/arrow2"/>
    <dgm:cxn modelId="{FBD9F861-4465-8E47-9DA9-F1F07AD566F2}" srcId="{16A51B52-3AC4-ED4F-89E4-5901821EBF4B}" destId="{2CD19B97-16CF-1040-A181-14CA907B0738}" srcOrd="1" destOrd="0" parTransId="{B950B4E9-9B93-BF4F-AC36-B0CE8F747942}" sibTransId="{9E2F4C2C-4E0C-A947-9779-4E9365F8FCEE}"/>
    <dgm:cxn modelId="{1A9E0342-8195-A345-97C6-27958D8FE98C}" srcId="{16A51B52-3AC4-ED4F-89E4-5901821EBF4B}" destId="{81367FA0-8C3B-8740-BC89-98086D8376AB}" srcOrd="0" destOrd="0" parTransId="{2C2517EE-EEED-D54E-9963-28B6A7C6320D}" sibTransId="{D05B3370-65A9-984B-A629-90118080E6F1}"/>
    <dgm:cxn modelId="{6171DD09-1A27-394E-9A35-2B8DC9A9AF6D}" srcId="{16A51B52-3AC4-ED4F-89E4-5901821EBF4B}" destId="{FBC579DC-5FF1-0D42-ABCE-EB9213E55AE4}" srcOrd="2" destOrd="0" parTransId="{425D5EE4-23C9-9644-9ABC-771C470AE342}" sibTransId="{5A5EC4E8-98F0-9B4E-ABE8-DFFAE8FEACD3}"/>
    <dgm:cxn modelId="{A81A1AA7-E99D-4D32-824B-80191C73CB0F}" type="presOf" srcId="{FBC579DC-5FF1-0D42-ABCE-EB9213E55AE4}" destId="{72F40DAD-736C-5B40-866F-9B4FE839E66B}" srcOrd="0" destOrd="0" presId="urn:microsoft.com/office/officeart/2005/8/layout/arrow2"/>
    <dgm:cxn modelId="{23B7BE0A-CF50-45FF-96AB-8FC5E0938A0A}" type="presOf" srcId="{2CD19B97-16CF-1040-A181-14CA907B0738}" destId="{BB9520BA-1B3A-FA4E-A838-146C35BF2ADD}" srcOrd="0" destOrd="0" presId="urn:microsoft.com/office/officeart/2005/8/layout/arrow2"/>
    <dgm:cxn modelId="{FCBA1C4E-30E6-45D9-A90C-CB4651C5DB86}" type="presOf" srcId="{81367FA0-8C3B-8740-BC89-98086D8376AB}" destId="{24D49483-C766-6549-90BC-461258ED1729}" srcOrd="0" destOrd="0" presId="urn:microsoft.com/office/officeart/2005/8/layout/arrow2"/>
    <dgm:cxn modelId="{17A85E92-DBCD-4506-90B6-9924F91ED74B}" type="presParOf" srcId="{BF298954-A3AC-6342-B774-647350D1AA6F}" destId="{AFC0C313-B5B2-734A-AA4F-15FFA9F5AB83}" srcOrd="0" destOrd="0" presId="urn:microsoft.com/office/officeart/2005/8/layout/arrow2"/>
    <dgm:cxn modelId="{ECB41B61-A73E-4E1A-9F81-5A50815D3484}" type="presParOf" srcId="{BF298954-A3AC-6342-B774-647350D1AA6F}" destId="{7603F387-A399-5049-B933-7C1CC74B8F3C}" srcOrd="1" destOrd="0" presId="urn:microsoft.com/office/officeart/2005/8/layout/arrow2"/>
    <dgm:cxn modelId="{4F8AEC1C-0136-472D-BB10-7DDD7E82614A}" type="presParOf" srcId="{7603F387-A399-5049-B933-7C1CC74B8F3C}" destId="{06970A73-0BDF-7A48-ABCA-FB56D647CEFF}" srcOrd="0" destOrd="0" presId="urn:microsoft.com/office/officeart/2005/8/layout/arrow2"/>
    <dgm:cxn modelId="{1CCEC31F-641F-4D33-8453-1507F1186DA5}" type="presParOf" srcId="{7603F387-A399-5049-B933-7C1CC74B8F3C}" destId="{24D49483-C766-6549-90BC-461258ED1729}" srcOrd="1" destOrd="0" presId="urn:microsoft.com/office/officeart/2005/8/layout/arrow2"/>
    <dgm:cxn modelId="{6A450324-3157-42BA-9874-13AD95FF0E2F}" type="presParOf" srcId="{7603F387-A399-5049-B933-7C1CC74B8F3C}" destId="{B943E653-55BE-AF47-86CB-3CD9C8399F83}" srcOrd="2" destOrd="0" presId="urn:microsoft.com/office/officeart/2005/8/layout/arrow2"/>
    <dgm:cxn modelId="{27FA8472-0FFF-4018-B104-1DA50E8C65F6}" type="presParOf" srcId="{7603F387-A399-5049-B933-7C1CC74B8F3C}" destId="{BB9520BA-1B3A-FA4E-A838-146C35BF2ADD}" srcOrd="3" destOrd="0" presId="urn:microsoft.com/office/officeart/2005/8/layout/arrow2"/>
    <dgm:cxn modelId="{0A18E135-F7B5-44A0-BAC7-B11956A12B4F}" type="presParOf" srcId="{7603F387-A399-5049-B933-7C1CC74B8F3C}" destId="{E0532683-E277-EA41-8422-7B2EC899A09B}" srcOrd="4" destOrd="0" presId="urn:microsoft.com/office/officeart/2005/8/layout/arrow2"/>
    <dgm:cxn modelId="{4E5282EF-F386-4147-8954-F7F2BD6964A6}" type="presParOf" srcId="{7603F387-A399-5049-B933-7C1CC74B8F3C}" destId="{72F40DAD-736C-5B40-866F-9B4FE839E66B}"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7339CD-1334-5346-B1E0-0495A20CAFA7}" type="doc">
      <dgm:prSet loTypeId="urn:microsoft.com/office/officeart/2005/8/layout/hProcess9" loCatId="process" qsTypeId="urn:microsoft.com/office/officeart/2005/8/quickstyle/simple4" qsCatId="simple" csTypeId="urn:microsoft.com/office/officeart/2005/8/colors/accent1_2" csCatId="accent1" phldr="1"/>
      <dgm:spPr/>
    </dgm:pt>
    <dgm:pt modelId="{74E22AB2-4765-D64A-AF93-9BD4314CF21A}">
      <dgm:prSet phldrT="[Text]" custT="1"/>
      <dgm:spPr>
        <a:gradFill rotWithShape="0">
          <a:gsLst>
            <a:gs pos="0">
              <a:srgbClr val="FF0000"/>
            </a:gs>
            <a:gs pos="100000">
              <a:srgbClr val="C00000"/>
            </a:gs>
          </a:gsLst>
          <a:lin ang="10500000" scaled="0"/>
        </a:gradFill>
      </dgm:spPr>
      <dgm:t>
        <a:bodyPr/>
        <a:lstStyle/>
        <a:p>
          <a:pPr algn="ctr" defTabSz="914400" rtl="0" fontAlgn="auto">
            <a:spcBef>
              <a:spcPts val="0"/>
            </a:spcBef>
            <a:spcAft>
              <a:spcPts val="0"/>
            </a:spcAft>
            <a:defRPr/>
          </a:pPr>
          <a:r>
            <a:rPr lang="en-US" kern="0" noProof="1" smtClean="0">
              <a:solidFill>
                <a:sysClr val="window" lastClr="FFFFFF"/>
              </a:solidFill>
              <a:latin typeface="Arial" pitchFamily="34" charset="0"/>
              <a:ea typeface="ＭＳ Ｐゴシック" pitchFamily="-97" charset="-128"/>
              <a:cs typeface="+mn-cs"/>
            </a:rPr>
            <a:t>Text</a:t>
          </a:r>
          <a:endParaRPr lang="en-US" kern="0" noProof="1">
            <a:solidFill>
              <a:sysClr val="window" lastClr="FFFFFF"/>
            </a:solidFill>
            <a:latin typeface="Arial" pitchFamily="34" charset="0"/>
            <a:ea typeface="ＭＳ Ｐゴシック" pitchFamily="-97" charset="-128"/>
            <a:cs typeface="+mn-cs"/>
          </a:endParaRPr>
        </a:p>
      </dgm:t>
    </dgm:pt>
    <dgm:pt modelId="{E57A1F93-E60C-4F44-9CD8-235A1F174F87}" type="parTrans" cxnId="{63B59877-B442-1D4F-ADAE-30D06FDF219B}">
      <dgm:prSet/>
      <dgm:spPr/>
      <dgm:t>
        <a:bodyPr/>
        <a:lstStyle/>
        <a:p>
          <a:endParaRPr lang="en-US"/>
        </a:p>
      </dgm:t>
    </dgm:pt>
    <dgm:pt modelId="{A68D47C3-2314-A94E-AB40-486C41778A10}" type="sibTrans" cxnId="{63B59877-B442-1D4F-ADAE-30D06FDF219B}">
      <dgm:prSet/>
      <dgm:spPr/>
      <dgm:t>
        <a:bodyPr/>
        <a:lstStyle/>
        <a:p>
          <a:endParaRPr lang="en-US"/>
        </a:p>
      </dgm:t>
    </dgm:pt>
    <dgm:pt modelId="{296C8D5A-7545-EC49-ABF5-F3D46CDD93A5}">
      <dgm:prSet phldrT="[Text]" custT="1"/>
      <dgm:spPr>
        <a:gradFill rotWithShape="0">
          <a:gsLst>
            <a:gs pos="0">
              <a:srgbClr val="FF6565"/>
            </a:gs>
            <a:gs pos="100000">
              <a:srgbClr val="E83618"/>
            </a:gs>
          </a:gsLst>
          <a:lin ang="10500000" scaled="0"/>
        </a:gradFill>
      </dgm:spPr>
      <dgm:t>
        <a:bodyPr/>
        <a:lstStyle/>
        <a:p>
          <a:pPr algn="ctr" defTabSz="914400" rtl="0" fontAlgn="auto">
            <a:spcBef>
              <a:spcPts val="0"/>
            </a:spcBef>
            <a:spcAft>
              <a:spcPts val="0"/>
            </a:spcAft>
            <a:defRPr/>
          </a:pPr>
          <a:r>
            <a:rPr lang="en-US" kern="0" noProof="1" smtClean="0">
              <a:solidFill>
                <a:sysClr val="window" lastClr="FFFFFF"/>
              </a:solidFill>
              <a:latin typeface="Arial" pitchFamily="34" charset="0"/>
              <a:ea typeface="ＭＳ Ｐゴシック" pitchFamily="-97" charset="-128"/>
              <a:cs typeface="+mn-cs"/>
            </a:rPr>
            <a:t>Text</a:t>
          </a:r>
          <a:endParaRPr lang="en-US" kern="0" noProof="1">
            <a:solidFill>
              <a:sysClr val="window" lastClr="FFFFFF"/>
            </a:solidFill>
            <a:latin typeface="Arial" pitchFamily="34" charset="0"/>
            <a:ea typeface="ＭＳ Ｐゴシック" pitchFamily="-97" charset="-128"/>
            <a:cs typeface="+mn-cs"/>
          </a:endParaRPr>
        </a:p>
      </dgm:t>
    </dgm:pt>
    <dgm:pt modelId="{192EB120-D01A-AB44-93C2-BE598B29EE49}" type="parTrans" cxnId="{0983A8E8-F81D-2C42-BEB8-67EF5B070FB5}">
      <dgm:prSet/>
      <dgm:spPr/>
      <dgm:t>
        <a:bodyPr/>
        <a:lstStyle/>
        <a:p>
          <a:endParaRPr lang="en-US"/>
        </a:p>
      </dgm:t>
    </dgm:pt>
    <dgm:pt modelId="{CBCEB8E4-4636-1E42-82B5-5DE753507621}" type="sibTrans" cxnId="{0983A8E8-F81D-2C42-BEB8-67EF5B070FB5}">
      <dgm:prSet/>
      <dgm:spPr/>
      <dgm:t>
        <a:bodyPr/>
        <a:lstStyle/>
        <a:p>
          <a:endParaRPr lang="en-US"/>
        </a:p>
      </dgm:t>
    </dgm:pt>
    <dgm:pt modelId="{D32E4BE2-9E68-9D4E-83C1-855103317570}">
      <dgm:prSet phldrT="[Text]" custT="1"/>
      <dgm:spPr>
        <a:gradFill rotWithShape="0">
          <a:gsLst>
            <a:gs pos="0">
              <a:srgbClr val="FFABAB"/>
            </a:gs>
            <a:gs pos="100000">
              <a:srgbClr val="FF6D6D"/>
            </a:gs>
          </a:gsLst>
          <a:lin ang="10500000" scaled="0"/>
        </a:gradFill>
      </dgm:spPr>
      <dgm:t>
        <a:bodyPr/>
        <a:lstStyle/>
        <a:p>
          <a:pPr algn="ctr" defTabSz="914400" rtl="0" fontAlgn="auto">
            <a:spcBef>
              <a:spcPts val="0"/>
            </a:spcBef>
            <a:spcAft>
              <a:spcPts val="0"/>
            </a:spcAft>
            <a:defRPr/>
          </a:pPr>
          <a:r>
            <a:rPr lang="en-US" kern="0" noProof="1" smtClean="0">
              <a:solidFill>
                <a:sysClr val="window" lastClr="FFFFFF"/>
              </a:solidFill>
              <a:latin typeface="Arial" pitchFamily="34" charset="0"/>
              <a:ea typeface="ＭＳ Ｐゴシック" pitchFamily="-97" charset="-128"/>
              <a:cs typeface="+mn-cs"/>
            </a:rPr>
            <a:t>Text</a:t>
          </a:r>
          <a:endParaRPr lang="en-US" kern="0" noProof="1">
            <a:solidFill>
              <a:sysClr val="window" lastClr="FFFFFF"/>
            </a:solidFill>
            <a:latin typeface="Arial" pitchFamily="34" charset="0"/>
            <a:ea typeface="ＭＳ Ｐゴシック" pitchFamily="-97" charset="-128"/>
            <a:cs typeface="+mn-cs"/>
          </a:endParaRPr>
        </a:p>
      </dgm:t>
    </dgm:pt>
    <dgm:pt modelId="{E3B898FA-0B57-ED42-9E2D-87DF56A8EE6D}" type="parTrans" cxnId="{8A60FB06-0A0A-F748-AD7F-F2400853258B}">
      <dgm:prSet/>
      <dgm:spPr/>
      <dgm:t>
        <a:bodyPr/>
        <a:lstStyle/>
        <a:p>
          <a:endParaRPr lang="en-US"/>
        </a:p>
      </dgm:t>
    </dgm:pt>
    <dgm:pt modelId="{BF1A1DCE-7E60-F94E-A3C3-8FB42C780955}" type="sibTrans" cxnId="{8A60FB06-0A0A-F748-AD7F-F2400853258B}">
      <dgm:prSet/>
      <dgm:spPr/>
      <dgm:t>
        <a:bodyPr/>
        <a:lstStyle/>
        <a:p>
          <a:endParaRPr lang="en-US"/>
        </a:p>
      </dgm:t>
    </dgm:pt>
    <dgm:pt modelId="{E6398FE1-A6D9-4E40-84D6-71F78BCE9508}" type="pres">
      <dgm:prSet presAssocID="{537339CD-1334-5346-B1E0-0495A20CAFA7}" presName="CompostProcess" presStyleCnt="0">
        <dgm:presLayoutVars>
          <dgm:dir/>
          <dgm:resizeHandles val="exact"/>
        </dgm:presLayoutVars>
      </dgm:prSet>
      <dgm:spPr/>
    </dgm:pt>
    <dgm:pt modelId="{11D6DE97-E59A-0F45-B8AE-BAAED31D1F1B}" type="pres">
      <dgm:prSet presAssocID="{537339CD-1334-5346-B1E0-0495A20CAFA7}" presName="arrow" presStyleLbl="bgShp" presStyleIdx="0" presStyleCnt="1" custScaleX="117647" custLinFactNeighborX="-8141"/>
      <dgm:spPr>
        <a:solidFill>
          <a:schemeClr val="tx1">
            <a:lumMod val="85000"/>
          </a:schemeClr>
        </a:solidFill>
      </dgm:spPr>
    </dgm:pt>
    <dgm:pt modelId="{9A5CED87-ACD7-764B-8A4D-0EF8896E25B6}" type="pres">
      <dgm:prSet presAssocID="{537339CD-1334-5346-B1E0-0495A20CAFA7}" presName="linearProcess" presStyleCnt="0"/>
      <dgm:spPr/>
    </dgm:pt>
    <dgm:pt modelId="{9F17E099-765B-CF4F-89E9-D17A76BFDC55}" type="pres">
      <dgm:prSet presAssocID="{74E22AB2-4765-D64A-AF93-9BD4314CF21A}" presName="textNode" presStyleLbl="node1" presStyleIdx="0" presStyleCnt="3">
        <dgm:presLayoutVars>
          <dgm:bulletEnabled val="1"/>
        </dgm:presLayoutVars>
      </dgm:prSet>
      <dgm:spPr/>
      <dgm:t>
        <a:bodyPr/>
        <a:lstStyle/>
        <a:p>
          <a:endParaRPr lang="en-US"/>
        </a:p>
      </dgm:t>
    </dgm:pt>
    <dgm:pt modelId="{9D6C5F2A-B0D1-FE41-B478-6C853D971F12}" type="pres">
      <dgm:prSet presAssocID="{A68D47C3-2314-A94E-AB40-486C41778A10}" presName="sibTrans" presStyleCnt="0"/>
      <dgm:spPr/>
    </dgm:pt>
    <dgm:pt modelId="{079BE834-201D-644F-A04A-268B34F078A6}" type="pres">
      <dgm:prSet presAssocID="{296C8D5A-7545-EC49-ABF5-F3D46CDD93A5}" presName="textNode" presStyleLbl="node1" presStyleIdx="1" presStyleCnt="3">
        <dgm:presLayoutVars>
          <dgm:bulletEnabled val="1"/>
        </dgm:presLayoutVars>
      </dgm:prSet>
      <dgm:spPr/>
      <dgm:t>
        <a:bodyPr/>
        <a:lstStyle/>
        <a:p>
          <a:endParaRPr lang="en-US"/>
        </a:p>
      </dgm:t>
    </dgm:pt>
    <dgm:pt modelId="{4F05A554-3098-0F49-9D1A-2FC4F151AAD4}" type="pres">
      <dgm:prSet presAssocID="{CBCEB8E4-4636-1E42-82B5-5DE753507621}" presName="sibTrans" presStyleCnt="0"/>
      <dgm:spPr/>
    </dgm:pt>
    <dgm:pt modelId="{4076167F-96B9-2840-9D51-11191ECEA048}" type="pres">
      <dgm:prSet presAssocID="{D32E4BE2-9E68-9D4E-83C1-855103317570}" presName="textNode" presStyleLbl="node1" presStyleIdx="2" presStyleCnt="3">
        <dgm:presLayoutVars>
          <dgm:bulletEnabled val="1"/>
        </dgm:presLayoutVars>
      </dgm:prSet>
      <dgm:spPr/>
      <dgm:t>
        <a:bodyPr/>
        <a:lstStyle/>
        <a:p>
          <a:endParaRPr lang="en-US"/>
        </a:p>
      </dgm:t>
    </dgm:pt>
  </dgm:ptLst>
  <dgm:cxnLst>
    <dgm:cxn modelId="{853FA547-60F3-45EA-8008-4A680B3E585A}" type="presOf" srcId="{74E22AB2-4765-D64A-AF93-9BD4314CF21A}" destId="{9F17E099-765B-CF4F-89E9-D17A76BFDC55}" srcOrd="0" destOrd="0" presId="urn:microsoft.com/office/officeart/2005/8/layout/hProcess9"/>
    <dgm:cxn modelId="{0983A8E8-F81D-2C42-BEB8-67EF5B070FB5}" srcId="{537339CD-1334-5346-B1E0-0495A20CAFA7}" destId="{296C8D5A-7545-EC49-ABF5-F3D46CDD93A5}" srcOrd="1" destOrd="0" parTransId="{192EB120-D01A-AB44-93C2-BE598B29EE49}" sibTransId="{CBCEB8E4-4636-1E42-82B5-5DE753507621}"/>
    <dgm:cxn modelId="{63B59877-B442-1D4F-ADAE-30D06FDF219B}" srcId="{537339CD-1334-5346-B1E0-0495A20CAFA7}" destId="{74E22AB2-4765-D64A-AF93-9BD4314CF21A}" srcOrd="0" destOrd="0" parTransId="{E57A1F93-E60C-4F44-9CD8-235A1F174F87}" sibTransId="{A68D47C3-2314-A94E-AB40-486C41778A10}"/>
    <dgm:cxn modelId="{BBA0EC57-B6D3-4EE9-8D14-218754CEEAD7}" type="presOf" srcId="{296C8D5A-7545-EC49-ABF5-F3D46CDD93A5}" destId="{079BE834-201D-644F-A04A-268B34F078A6}" srcOrd="0" destOrd="0" presId="urn:microsoft.com/office/officeart/2005/8/layout/hProcess9"/>
    <dgm:cxn modelId="{8A60FB06-0A0A-F748-AD7F-F2400853258B}" srcId="{537339CD-1334-5346-B1E0-0495A20CAFA7}" destId="{D32E4BE2-9E68-9D4E-83C1-855103317570}" srcOrd="2" destOrd="0" parTransId="{E3B898FA-0B57-ED42-9E2D-87DF56A8EE6D}" sibTransId="{BF1A1DCE-7E60-F94E-A3C3-8FB42C780955}"/>
    <dgm:cxn modelId="{6910E43B-05F5-4517-8ECE-B2C007E5B8C4}" type="presOf" srcId="{D32E4BE2-9E68-9D4E-83C1-855103317570}" destId="{4076167F-96B9-2840-9D51-11191ECEA048}" srcOrd="0" destOrd="0" presId="urn:microsoft.com/office/officeart/2005/8/layout/hProcess9"/>
    <dgm:cxn modelId="{1A162A75-EC5B-4638-8BE8-FF7B87F9E0B6}" type="presOf" srcId="{537339CD-1334-5346-B1E0-0495A20CAFA7}" destId="{E6398FE1-A6D9-4E40-84D6-71F78BCE9508}" srcOrd="0" destOrd="0" presId="urn:microsoft.com/office/officeart/2005/8/layout/hProcess9"/>
    <dgm:cxn modelId="{3A99DBFD-5D91-44EE-A192-1B1C03624A52}" type="presParOf" srcId="{E6398FE1-A6D9-4E40-84D6-71F78BCE9508}" destId="{11D6DE97-E59A-0F45-B8AE-BAAED31D1F1B}" srcOrd="0" destOrd="0" presId="urn:microsoft.com/office/officeart/2005/8/layout/hProcess9"/>
    <dgm:cxn modelId="{4EF321F4-87D3-4F19-8A65-241E1318EC17}" type="presParOf" srcId="{E6398FE1-A6D9-4E40-84D6-71F78BCE9508}" destId="{9A5CED87-ACD7-764B-8A4D-0EF8896E25B6}" srcOrd="1" destOrd="0" presId="urn:microsoft.com/office/officeart/2005/8/layout/hProcess9"/>
    <dgm:cxn modelId="{1FBC2DFC-0213-4C03-8483-2F0F27574C25}" type="presParOf" srcId="{9A5CED87-ACD7-764B-8A4D-0EF8896E25B6}" destId="{9F17E099-765B-CF4F-89E9-D17A76BFDC55}" srcOrd="0" destOrd="0" presId="urn:microsoft.com/office/officeart/2005/8/layout/hProcess9"/>
    <dgm:cxn modelId="{FDA273AE-22AA-4D44-90DB-F1875FD53D18}" type="presParOf" srcId="{9A5CED87-ACD7-764B-8A4D-0EF8896E25B6}" destId="{9D6C5F2A-B0D1-FE41-B478-6C853D971F12}" srcOrd="1" destOrd="0" presId="urn:microsoft.com/office/officeart/2005/8/layout/hProcess9"/>
    <dgm:cxn modelId="{CCBAAA29-C956-42CD-A970-00356EA93C21}" type="presParOf" srcId="{9A5CED87-ACD7-764B-8A4D-0EF8896E25B6}" destId="{079BE834-201D-644F-A04A-268B34F078A6}" srcOrd="2" destOrd="0" presId="urn:microsoft.com/office/officeart/2005/8/layout/hProcess9"/>
    <dgm:cxn modelId="{9B9E858C-36D6-49CD-A87A-13BF2A2A2FF2}" type="presParOf" srcId="{9A5CED87-ACD7-764B-8A4D-0EF8896E25B6}" destId="{4F05A554-3098-0F49-9D1A-2FC4F151AAD4}" srcOrd="3" destOrd="0" presId="urn:microsoft.com/office/officeart/2005/8/layout/hProcess9"/>
    <dgm:cxn modelId="{D71A1F58-EFD7-412A-B3AD-F6EE3C6D4430}" type="presParOf" srcId="{9A5CED87-ACD7-764B-8A4D-0EF8896E25B6}" destId="{4076167F-96B9-2840-9D51-11191ECEA048}"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D6DE97-E59A-0F45-B8AE-BAAED31D1F1B}">
      <dsp:nvSpPr>
        <dsp:cNvPr id="0" name=""/>
        <dsp:cNvSpPr/>
      </dsp:nvSpPr>
      <dsp:spPr>
        <a:xfrm>
          <a:off x="0" y="0"/>
          <a:ext cx="6505218" cy="3623798"/>
        </a:xfrm>
        <a:prstGeom prst="rightArrow">
          <a:avLst/>
        </a:prstGeom>
        <a:solidFill>
          <a:schemeClr val="tx1">
            <a:lumMod val="85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F17E099-765B-CF4F-89E9-D17A76BFDC55}">
      <dsp:nvSpPr>
        <dsp:cNvPr id="0" name=""/>
        <dsp:cNvSpPr/>
      </dsp:nvSpPr>
      <dsp:spPr>
        <a:xfrm>
          <a:off x="0" y="1087139"/>
          <a:ext cx="1951566" cy="1449519"/>
        </a:xfrm>
        <a:prstGeom prst="roundRect">
          <a:avLst/>
        </a:prstGeom>
        <a:gradFill rotWithShape="0">
          <a:gsLst>
            <a:gs pos="0">
              <a:srgbClr val="FF0000"/>
            </a:gs>
            <a:gs pos="100000">
              <a:srgbClr val="C00000"/>
            </a:gs>
          </a:gsLst>
          <a:lin ang="105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914400" rtl="0" fontAlgn="auto">
            <a:lnSpc>
              <a:spcPct val="90000"/>
            </a:lnSpc>
            <a:spcBef>
              <a:spcPct val="0"/>
            </a:spcBef>
            <a:spcAft>
              <a:spcPts val="0"/>
            </a:spcAft>
            <a:defRPr/>
          </a:pPr>
          <a:r>
            <a:rPr lang="en-US" sz="3600" kern="0" noProof="1" smtClean="0">
              <a:solidFill>
                <a:sysClr val="window" lastClr="FFFFFF"/>
              </a:solidFill>
              <a:latin typeface="Arial" pitchFamily="34" charset="0"/>
              <a:ea typeface="ＭＳ Ｐゴシック" pitchFamily="-97" charset="-128"/>
              <a:cs typeface="+mn-cs"/>
            </a:rPr>
            <a:t>Text</a:t>
          </a:r>
          <a:endParaRPr lang="en-US" sz="3600" kern="0" noProof="1">
            <a:solidFill>
              <a:sysClr val="window" lastClr="FFFFFF"/>
            </a:solidFill>
            <a:latin typeface="Arial" pitchFamily="34" charset="0"/>
            <a:ea typeface="ＭＳ Ｐゴシック" pitchFamily="-97" charset="-128"/>
            <a:cs typeface="+mn-cs"/>
          </a:endParaRPr>
        </a:p>
      </dsp:txBody>
      <dsp:txXfrm>
        <a:off x="70760" y="1157899"/>
        <a:ext cx="1810046" cy="1307999"/>
      </dsp:txXfrm>
    </dsp:sp>
    <dsp:sp modelId="{079BE834-201D-644F-A04A-268B34F078A6}">
      <dsp:nvSpPr>
        <dsp:cNvPr id="0" name=""/>
        <dsp:cNvSpPr/>
      </dsp:nvSpPr>
      <dsp:spPr>
        <a:xfrm>
          <a:off x="2276827" y="1087139"/>
          <a:ext cx="1951566" cy="1449519"/>
        </a:xfrm>
        <a:prstGeom prst="roundRect">
          <a:avLst/>
        </a:prstGeom>
        <a:gradFill rotWithShape="0">
          <a:gsLst>
            <a:gs pos="0">
              <a:srgbClr val="FF6565"/>
            </a:gs>
            <a:gs pos="100000">
              <a:srgbClr val="E83618"/>
            </a:gs>
          </a:gsLst>
          <a:lin ang="105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914400" rtl="0" fontAlgn="auto">
            <a:lnSpc>
              <a:spcPct val="90000"/>
            </a:lnSpc>
            <a:spcBef>
              <a:spcPct val="0"/>
            </a:spcBef>
            <a:spcAft>
              <a:spcPts val="0"/>
            </a:spcAft>
            <a:defRPr/>
          </a:pPr>
          <a:r>
            <a:rPr lang="en-US" sz="3600" kern="0" noProof="1" smtClean="0">
              <a:solidFill>
                <a:sysClr val="window" lastClr="FFFFFF"/>
              </a:solidFill>
              <a:latin typeface="Arial" pitchFamily="34" charset="0"/>
              <a:ea typeface="ＭＳ Ｐゴシック" pitchFamily="-97" charset="-128"/>
              <a:cs typeface="+mn-cs"/>
            </a:rPr>
            <a:t>Text</a:t>
          </a:r>
          <a:endParaRPr lang="en-US" sz="3600" kern="0" noProof="1">
            <a:solidFill>
              <a:sysClr val="window" lastClr="FFFFFF"/>
            </a:solidFill>
            <a:latin typeface="Arial" pitchFamily="34" charset="0"/>
            <a:ea typeface="ＭＳ Ｐゴシック" pitchFamily="-97" charset="-128"/>
            <a:cs typeface="+mn-cs"/>
          </a:endParaRPr>
        </a:p>
      </dsp:txBody>
      <dsp:txXfrm>
        <a:off x="2347587" y="1157899"/>
        <a:ext cx="1810046" cy="1307999"/>
      </dsp:txXfrm>
    </dsp:sp>
    <dsp:sp modelId="{4076167F-96B9-2840-9D51-11191ECEA048}">
      <dsp:nvSpPr>
        <dsp:cNvPr id="0" name=""/>
        <dsp:cNvSpPr/>
      </dsp:nvSpPr>
      <dsp:spPr>
        <a:xfrm>
          <a:off x="4553655" y="1087139"/>
          <a:ext cx="1951566" cy="1449519"/>
        </a:xfrm>
        <a:prstGeom prst="roundRect">
          <a:avLst/>
        </a:prstGeom>
        <a:gradFill rotWithShape="0">
          <a:gsLst>
            <a:gs pos="0">
              <a:srgbClr val="FFABAB"/>
            </a:gs>
            <a:gs pos="100000">
              <a:srgbClr val="FF6D6D"/>
            </a:gs>
          </a:gsLst>
          <a:lin ang="105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914400" rtl="0" fontAlgn="auto">
            <a:lnSpc>
              <a:spcPct val="90000"/>
            </a:lnSpc>
            <a:spcBef>
              <a:spcPct val="0"/>
            </a:spcBef>
            <a:spcAft>
              <a:spcPts val="0"/>
            </a:spcAft>
            <a:defRPr/>
          </a:pPr>
          <a:r>
            <a:rPr lang="en-US" sz="3600" kern="0" noProof="1" smtClean="0">
              <a:solidFill>
                <a:sysClr val="window" lastClr="FFFFFF"/>
              </a:solidFill>
              <a:latin typeface="Arial" pitchFamily="34" charset="0"/>
              <a:ea typeface="ＭＳ Ｐゴシック" pitchFamily="-97" charset="-128"/>
              <a:cs typeface="+mn-cs"/>
            </a:rPr>
            <a:t>Text</a:t>
          </a:r>
          <a:endParaRPr lang="en-US" sz="3600" kern="0" noProof="1">
            <a:solidFill>
              <a:sysClr val="window" lastClr="FFFFFF"/>
            </a:solidFill>
            <a:latin typeface="Arial" pitchFamily="34" charset="0"/>
            <a:ea typeface="ＭＳ Ｐゴシック" pitchFamily="-97" charset="-128"/>
            <a:cs typeface="+mn-cs"/>
          </a:endParaRPr>
        </a:p>
      </dsp:txBody>
      <dsp:txXfrm>
        <a:off x="4624415" y="1157899"/>
        <a:ext cx="1810046" cy="130799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1600200"/>
            <a:ext cx="8229600" cy="4525963"/>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66C8125A-09C3-4DBC-8A5C-29402D5D47E0}" type="datetime1">
              <a:rPr lang="da-DK"/>
              <a:pPr>
                <a:defRPr/>
              </a:pPr>
              <a:t>13-11-2013</a:t>
            </a:fld>
            <a:endParaRPr lang="da-DK"/>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AC3A940E-EAB0-4807-93BE-D2325BCD85E8}" type="slidenum">
              <a:rPr lang="da-DK"/>
              <a:pPr>
                <a:defRPr/>
              </a:pPr>
              <a:t>‹#›</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a:prstGeom prst="rect">
            <a:avLst/>
          </a:prstGeom>
        </p:spPr>
        <p:txBody>
          <a:bodyPr vert="eaVert"/>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274638"/>
            <a:ext cx="6019800" cy="5851525"/>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4BF76721-D0C0-403B-AFD9-459364324B9D}" type="datetime1">
              <a:rPr lang="da-DK"/>
              <a:pPr>
                <a:defRPr/>
              </a:pPr>
              <a:t>13-11-2013</a:t>
            </a:fld>
            <a:endParaRPr lang="da-DK"/>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1E093995-4E24-4618-BC82-CE44AFD9B4B7}" type="slidenum">
              <a:rPr lang="da-DK"/>
              <a:pPr>
                <a:defRPr/>
              </a:pPr>
              <a:t>‹#›</a:t>
            </a:fld>
            <a:endParaRPr lang="da-DK"/>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sp>
        <p:nvSpPr>
          <p:cNvPr id="5" name="Rektangel 2"/>
          <p:cNvSpPr>
            <a:spLocks noChangeArrowheads="1"/>
          </p:cNvSpPr>
          <p:nvPr/>
        </p:nvSpPr>
        <p:spPr bwMode="auto">
          <a:xfrm>
            <a:off x="0" y="768350"/>
            <a:ext cx="9144000" cy="1235075"/>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pic>
        <p:nvPicPr>
          <p:cNvPr id="6" name="Billede 3" descr="dreamstime_Handshake.jpg"/>
          <p:cNvPicPr>
            <a:picLocks noChangeAspect="1"/>
          </p:cNvPicPr>
          <p:nvPr userDrawn="1"/>
        </p:nvPicPr>
        <p:blipFill>
          <a:blip r:embed="rId2"/>
          <a:srcRect/>
          <a:stretch>
            <a:fillRect/>
          </a:stretch>
        </p:blipFill>
        <p:spPr bwMode="auto">
          <a:xfrm>
            <a:off x="7334250" y="777875"/>
            <a:ext cx="1809750" cy="1223963"/>
          </a:xfrm>
          <a:prstGeom prst="rect">
            <a:avLst/>
          </a:prstGeom>
          <a:noFill/>
          <a:ln w="9525">
            <a:noFill/>
            <a:miter lim="800000"/>
            <a:headEnd/>
            <a:tailEnd/>
          </a:ln>
        </p:spPr>
      </p:pic>
      <p:sp>
        <p:nvSpPr>
          <p:cNvPr id="3" name="Pladsholder til indhold 2"/>
          <p:cNvSpPr>
            <a:spLocks noGrp="1"/>
          </p:cNvSpPr>
          <p:nvPr>
            <p:ph idx="1"/>
          </p:nvPr>
        </p:nvSpPr>
        <p:spPr>
          <a:xfrm>
            <a:off x="457200" y="2298700"/>
            <a:ext cx="8229600" cy="3827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0" name="Titel 1"/>
          <p:cNvSpPr>
            <a:spLocks noGrp="1"/>
          </p:cNvSpPr>
          <p:nvPr>
            <p:ph type="title"/>
          </p:nvPr>
        </p:nvSpPr>
        <p:spPr>
          <a:xfrm>
            <a:off x="177800" y="833438"/>
            <a:ext cx="4584700" cy="563562"/>
          </a:xfrm>
          <a:prstGeom prst="rect">
            <a:avLst/>
          </a:prstGeom>
        </p:spPr>
        <p:txBody>
          <a:bodyPr/>
          <a:lstStyle>
            <a:lvl1pPr algn="l">
              <a:defRPr sz="3200">
                <a:latin typeface="Arial" pitchFamily="34" charset="0"/>
              </a:defRPr>
            </a:lvl1pPr>
          </a:lstStyle>
          <a:p>
            <a:r>
              <a:rPr lang="da-DK" dirty="0" smtClean="0"/>
              <a:t>Klik for at redigere i masteren</a:t>
            </a:r>
            <a:endParaRPr lang="da-DK" dirty="0"/>
          </a:p>
        </p:txBody>
      </p:sp>
      <p:sp>
        <p:nvSpPr>
          <p:cNvPr id="11" name="Pladsholder til tekst 2"/>
          <p:cNvSpPr>
            <a:spLocks noGrp="1"/>
          </p:cNvSpPr>
          <p:nvPr>
            <p:ph type="body" idx="13"/>
          </p:nvPr>
        </p:nvSpPr>
        <p:spPr>
          <a:xfrm>
            <a:off x="177800" y="1447801"/>
            <a:ext cx="6489700" cy="358774"/>
          </a:xfrm>
          <a:prstGeom prst="rect">
            <a:avLst/>
          </a:prstGeom>
        </p:spPr>
        <p:txBody>
          <a:bodyPr anchor="b"/>
          <a:lstStyle>
            <a:lvl1pPr marL="0" indent="0">
              <a:buNone/>
              <a:defRPr sz="20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7" name="Pladsholder til dato 3"/>
          <p:cNvSpPr>
            <a:spLocks noGrp="1"/>
          </p:cNvSpPr>
          <p:nvPr userDrawn="1">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8" name="Pladsholder til diasnummer 5"/>
          <p:cNvSpPr>
            <a:spLocks noGrp="1"/>
          </p:cNvSpPr>
          <p:nvPr userDrawn="1">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3"/>
          <p:cNvGrpSpPr/>
          <p:nvPr userDrawn="1"/>
        </p:nvGrpSpPr>
        <p:grpSpPr>
          <a:xfrm>
            <a:off x="0" y="0"/>
            <a:ext cx="9144000" cy="1968500"/>
            <a:chOff x="0" y="0"/>
            <a:chExt cx="9144000" cy="1968500"/>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7" name="Rektangel 3"/>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a typeface="ＭＳ Ｐゴシック" pitchFamily="-97" charset="-128"/>
              </a:endParaRPr>
            </a:p>
          </p:txBody>
        </p:sp>
      </p:grpSp>
      <p:sp>
        <p:nvSpPr>
          <p:cNvPr id="8" name="Pladsholder til indhold 2"/>
          <p:cNvSpPr>
            <a:spLocks noGrp="1"/>
          </p:cNvSpPr>
          <p:nvPr>
            <p:ph idx="1"/>
          </p:nvPr>
        </p:nvSpPr>
        <p:spPr>
          <a:xfrm>
            <a:off x="457200" y="2552700"/>
            <a:ext cx="8229600" cy="3573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1" name="Titel 1"/>
          <p:cNvSpPr>
            <a:spLocks noGrp="1"/>
          </p:cNvSpPr>
          <p:nvPr>
            <p:ph type="title"/>
          </p:nvPr>
        </p:nvSpPr>
        <p:spPr>
          <a:xfrm>
            <a:off x="177800" y="515938"/>
            <a:ext cx="4584700" cy="563562"/>
          </a:xfrm>
          <a:prstGeom prst="rect">
            <a:avLst/>
          </a:prstGeom>
        </p:spPr>
        <p:txBody>
          <a:bodyPr/>
          <a:lstStyle>
            <a:lvl1pPr algn="l">
              <a:defRPr sz="3200">
                <a:latin typeface="Arial" pitchFamily="34" charset="0"/>
              </a:defRPr>
            </a:lvl1pPr>
          </a:lstStyle>
          <a:p>
            <a:r>
              <a:rPr lang="da-DK" dirty="0" smtClean="0"/>
              <a:t>Klik for at redigere i masteren</a:t>
            </a:r>
            <a:endParaRPr lang="da-DK" dirty="0"/>
          </a:p>
        </p:txBody>
      </p:sp>
      <p:sp>
        <p:nvSpPr>
          <p:cNvPr id="12" name="Pladsholder til tekst 2"/>
          <p:cNvSpPr>
            <a:spLocks noGrp="1"/>
          </p:cNvSpPr>
          <p:nvPr>
            <p:ph type="body" idx="13"/>
          </p:nvPr>
        </p:nvSpPr>
        <p:spPr>
          <a:xfrm>
            <a:off x="177800" y="11303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9" name="Pladsholder til dato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10" name="Pladsholder til diasnummer 5"/>
          <p:cNvSpPr>
            <a:spLocks noGrp="1"/>
          </p:cNvSpPr>
          <p:nvPr>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sz="half" idx="1"/>
          </p:nvPr>
        </p:nvSpPr>
        <p:spPr>
          <a:xfrm>
            <a:off x="457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indhold 3"/>
          <p:cNvSpPr>
            <a:spLocks noGrp="1"/>
          </p:cNvSpPr>
          <p:nvPr>
            <p:ph sz="half" idx="2"/>
          </p:nvPr>
        </p:nvSpPr>
        <p:spPr>
          <a:xfrm>
            <a:off x="4648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D8FB96CD-58AB-49A9-BA92-C08ADA2A606C}" type="datetime1">
              <a:rPr lang="da-DK"/>
              <a:pPr>
                <a:defRPr/>
              </a:pPr>
              <a:t>13-11-2013</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3CEF220A-DA4D-448D-89BC-A80683699D92}" type="slidenum">
              <a:rPr lang="da-DK"/>
              <a:pPr>
                <a:defRPr/>
              </a:pPr>
              <a:t>‹#›</a:t>
            </a:fld>
            <a:endParaRPr lang="da-DK"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tekst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4" name="Pladsholder til indhold 3"/>
          <p:cNvSpPr>
            <a:spLocks noGrp="1"/>
          </p:cNvSpPr>
          <p:nvPr>
            <p:ph sz="half" idx="2"/>
          </p:nvPr>
        </p:nvSpPr>
        <p:spPr>
          <a:xfrm>
            <a:off x="457200" y="2174875"/>
            <a:ext cx="4040188"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6" name="Pladsholder til indhold 5"/>
          <p:cNvSpPr>
            <a:spLocks noGrp="1"/>
          </p:cNvSpPr>
          <p:nvPr>
            <p:ph sz="quarter" idx="4"/>
          </p:nvPr>
        </p:nvSpPr>
        <p:spPr>
          <a:xfrm>
            <a:off x="4645025" y="2174875"/>
            <a:ext cx="4041775"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0FE62E8E-340B-484D-9686-7D77C33E5B76}" type="datetime1">
              <a:rPr lang="da-DK"/>
              <a:pPr>
                <a:defRPr/>
              </a:pPr>
              <a:t>13-11-2013</a:t>
            </a:fld>
            <a:endParaRPr lang="da-DK" dirty="0"/>
          </a:p>
        </p:txBody>
      </p:sp>
      <p:sp>
        <p:nvSpPr>
          <p:cNvPr id="8"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9"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1F060FF9-55E2-44B4-8449-7EA3CCF24219}" type="slidenum">
              <a:rPr lang="da-DK"/>
              <a:pPr>
                <a:defRPr/>
              </a:pPr>
              <a:t>‹#›</a:t>
            </a:fld>
            <a:endParaRPr lang="da-DK"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5DE3437E-8BCF-42E5-8D85-5CD3608FA968}" type="datetime1">
              <a:rPr lang="da-DK"/>
              <a:pPr>
                <a:defRPr/>
              </a:pPr>
              <a:t>13-11-2013</a:t>
            </a:fld>
            <a:endParaRPr lang="da-DK" dirty="0"/>
          </a:p>
        </p:txBody>
      </p:sp>
      <p:sp>
        <p:nvSpPr>
          <p:cNvPr id="4"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5"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3265DB8C-E4EE-4019-92BF-2BE6D02FC9B6}" type="slidenum">
              <a:rPr lang="da-DK"/>
              <a:pPr>
                <a:defRPr/>
              </a:pPr>
              <a:t>‹#›</a:t>
            </a:fld>
            <a:endParaRPr lang="da-DK"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10133DF6-E522-4C3B-8E66-0C3132ACFBC9}" type="datetime1">
              <a:rPr lang="da-DK"/>
              <a:pPr>
                <a:defRPr/>
              </a:pPr>
              <a:t>13-11-2013</a:t>
            </a:fld>
            <a:endParaRPr lang="da-DK" dirty="0"/>
          </a:p>
        </p:txBody>
      </p:sp>
      <p:sp>
        <p:nvSpPr>
          <p:cNvPr id="3"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4"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CE4774C3-3163-4889-ADE4-31A8C15C38A1}" type="slidenum">
              <a:rPr lang="da-DK"/>
              <a:pPr>
                <a:defRPr/>
              </a:pPr>
              <a:t>‹#›</a:t>
            </a:fld>
            <a:endParaRPr lang="da-DK"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idx="1"/>
          </p:nvPr>
        </p:nvSpPr>
        <p:spPr>
          <a:xfrm>
            <a:off x="3575050" y="273050"/>
            <a:ext cx="5111750" cy="5853113"/>
          </a:xfrm>
          <a:prstGeom prst="rect">
            <a:avLst/>
          </a:prstGeom>
        </p:spPr>
        <p:txBody>
          <a:bodyPr/>
          <a:lstStyle>
            <a:lvl1pPr>
              <a:defRPr sz="3200">
                <a:latin typeface="Arial" pitchFamily="34" charset="0"/>
              </a:defRPr>
            </a:lvl1pPr>
            <a:lvl2pPr>
              <a:defRPr sz="2800">
                <a:latin typeface="Arial" pitchFamily="34" charset="0"/>
              </a:defRPr>
            </a:lvl2pPr>
            <a:lvl3pPr>
              <a:defRPr sz="2400">
                <a:latin typeface="Arial" pitchFamily="34" charset="0"/>
              </a:defRPr>
            </a:lvl3pPr>
            <a:lvl4pPr>
              <a:defRPr sz="2000">
                <a:latin typeface="Arial" pitchFamily="34" charset="0"/>
              </a:defRPr>
            </a:lvl4pPr>
            <a:lvl5pPr>
              <a:defRPr sz="2000">
                <a:latin typeface="Arial" pitchFamily="34" charset="0"/>
              </a:defRPr>
            </a:lvl5pPr>
            <a:lvl6pPr>
              <a:defRPr sz="2000"/>
            </a:lvl6pPr>
            <a:lvl7pPr>
              <a:defRPr sz="2000"/>
            </a:lvl7pPr>
            <a:lvl8pPr>
              <a:defRPr sz="2000"/>
            </a:lvl8pPr>
            <a:lvl9pPr>
              <a:defRPr sz="20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tekst 3"/>
          <p:cNvSpPr>
            <a:spLocks noGrp="1"/>
          </p:cNvSpPr>
          <p:nvPr>
            <p:ph type="body" sz="half" idx="2"/>
          </p:nvPr>
        </p:nvSpPr>
        <p:spPr>
          <a:xfrm>
            <a:off x="457200" y="1435100"/>
            <a:ext cx="3008313" cy="4691063"/>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1C8734A-7CE1-4688-805B-0E6DE19ED0B6}" type="datetime1">
              <a:rPr lang="da-DK"/>
              <a:pPr>
                <a:defRPr/>
              </a:pPr>
              <a:t>13-11-2013</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5BB1D8B-CA9D-42C3-B005-8E2D3D0027F5}" type="slidenum">
              <a:rPr lang="da-DK"/>
              <a:pPr>
                <a:defRPr/>
              </a:pPr>
              <a:t>‹#›</a:t>
            </a:fld>
            <a:endParaRPr lang="da-DK"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grpSp>
        <p:nvGrpSpPr>
          <p:cNvPr id="5" name="Gruppe 14"/>
          <p:cNvGrpSpPr/>
          <p:nvPr userDrawn="1"/>
        </p:nvGrpSpPr>
        <p:grpSpPr>
          <a:xfrm>
            <a:off x="0" y="800100"/>
            <a:ext cx="9144000" cy="1224422"/>
            <a:chOff x="0" y="800100"/>
            <a:chExt cx="9144000" cy="1224422"/>
          </a:xfrm>
          <a:effectLst>
            <a:outerShdw blurRad="50800" dist="38100" dir="5400000" algn="t" rotWithShape="0">
              <a:prstClr val="black">
                <a:alpha val="40000"/>
              </a:prstClr>
            </a:outerShdw>
          </a:effectLst>
        </p:grpSpPr>
        <p:sp>
          <p:nvSpPr>
            <p:cNvPr id="6" name="Rektangel 2"/>
            <p:cNvSpPr>
              <a:spLocks noChangeArrowheads="1"/>
            </p:cNvSpPr>
            <p:nvPr/>
          </p:nvSpPr>
          <p:spPr bwMode="auto">
            <a:xfrm>
              <a:off x="0" y="800100"/>
              <a:ext cx="9144000" cy="12240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pic>
          <p:nvPicPr>
            <p:cNvPr id="7" name="Billede 3" descr="dreamstime_Handshake.jpg"/>
            <p:cNvPicPr>
              <a:picLocks noChangeAspect="1"/>
            </p:cNvPicPr>
            <p:nvPr/>
          </p:nvPicPr>
          <p:blipFill>
            <a:blip r:embed="rId2" cstate="print"/>
            <a:srcRect/>
            <a:stretch>
              <a:fillRect/>
            </a:stretch>
          </p:blipFill>
          <p:spPr>
            <a:xfrm>
              <a:off x="7334250" y="800100"/>
              <a:ext cx="1809750" cy="1224422"/>
            </a:xfrm>
            <a:prstGeom prst="rect">
              <a:avLst/>
            </a:prstGeom>
          </p:spPr>
        </p:pic>
      </p:grpSp>
      <p:sp>
        <p:nvSpPr>
          <p:cNvPr id="3" name="Pladsholder til indhold 2"/>
          <p:cNvSpPr>
            <a:spLocks noGrp="1"/>
          </p:cNvSpPr>
          <p:nvPr>
            <p:ph idx="1"/>
          </p:nvPr>
        </p:nvSpPr>
        <p:spPr>
          <a:xfrm>
            <a:off x="457200" y="2298700"/>
            <a:ext cx="8229600" cy="3827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0" name="Titel 1"/>
          <p:cNvSpPr>
            <a:spLocks noGrp="1"/>
          </p:cNvSpPr>
          <p:nvPr>
            <p:ph type="title"/>
          </p:nvPr>
        </p:nvSpPr>
        <p:spPr>
          <a:xfrm>
            <a:off x="177800" y="833438"/>
            <a:ext cx="4584700" cy="563562"/>
          </a:xfrm>
          <a:prstGeom prst="rect">
            <a:avLst/>
          </a:prstGeom>
        </p:spPr>
        <p:txBody>
          <a:bodyPr/>
          <a:lstStyle>
            <a:lvl1pPr algn="l">
              <a:defRPr sz="3200">
                <a:latin typeface="Arial" pitchFamily="34" charset="0"/>
              </a:defRPr>
            </a:lvl1pPr>
          </a:lstStyle>
          <a:p>
            <a:r>
              <a:rPr lang="en-US" smtClean="0"/>
              <a:t>Click to edit Master title style</a:t>
            </a:r>
            <a:endParaRPr lang="da-DK" dirty="0"/>
          </a:p>
        </p:txBody>
      </p:sp>
      <p:sp>
        <p:nvSpPr>
          <p:cNvPr id="11" name="Pladsholder til tekst 2"/>
          <p:cNvSpPr>
            <a:spLocks noGrp="1"/>
          </p:cNvSpPr>
          <p:nvPr>
            <p:ph type="body" idx="13"/>
          </p:nvPr>
        </p:nvSpPr>
        <p:spPr>
          <a:xfrm>
            <a:off x="177800" y="14478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Pladsholder til dato 3"/>
          <p:cNvSpPr>
            <a:spLocks noGrp="1"/>
          </p:cNvSpPr>
          <p:nvPr userDrawn="1">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footnote</a:t>
            </a:r>
          </a:p>
        </p:txBody>
      </p:sp>
      <p:sp>
        <p:nvSpPr>
          <p:cNvPr id="9" name="Pladsholder til diasnummer 5"/>
          <p:cNvSpPr>
            <a:spLocks noGrp="1"/>
          </p:cNvSpPr>
          <p:nvPr userDrawn="1">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Logo</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billed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atin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dirty="0"/>
          </a:p>
        </p:txBody>
      </p:sp>
      <p:sp>
        <p:nvSpPr>
          <p:cNvPr id="4" name="Pladsholder til tekst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01EF4ABB-9189-41FA-B1FA-B1A3E89D5EA1}" type="datetime1">
              <a:rPr lang="da-DK"/>
              <a:pPr>
                <a:defRPr/>
              </a:pPr>
              <a:t>13-11-2013</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8CD148C0-DDFE-4DC6-8AAA-A0B76B8F1630}" type="slidenum">
              <a:rPr lang="da-DK"/>
              <a:pPr>
                <a:defRPr/>
              </a:pPr>
              <a:t>‹#›</a:t>
            </a:fld>
            <a:endParaRPr lang="da-DK"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1600200"/>
            <a:ext cx="8229600" cy="4525963"/>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CDD47EBC-FF46-44CF-BAF4-CE5F44738B6D}" type="datetime1">
              <a:rPr lang="da-DK"/>
              <a:pPr>
                <a:defRPr/>
              </a:pPr>
              <a:t>13-11-2013</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E3887C57-64BC-4425-8209-BF6C965DDAE3}" type="slidenum">
              <a:rPr lang="da-DK"/>
              <a:pPr>
                <a:defRPr/>
              </a:pPr>
              <a:t>‹#›</a:t>
            </a:fld>
            <a:endParaRPr lang="da-DK"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a:prstGeom prst="rect">
            <a:avLst/>
          </a:prstGeom>
        </p:spPr>
        <p:txBody>
          <a:bodyPr vert="eaVert"/>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274638"/>
            <a:ext cx="6019800" cy="5851525"/>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4DF397D4-2FD8-4B57-BAF9-3E89A2348D60}" type="datetime1">
              <a:rPr lang="da-DK"/>
              <a:pPr>
                <a:defRPr/>
              </a:pPr>
              <a:t>13-11-2013</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F89B3901-5957-41E4-BB63-441B494EB0B5}" type="slidenum">
              <a:rPr lang="da-DK"/>
              <a:pPr>
                <a:defRPr/>
              </a:pPr>
              <a:t>‹#›</a:t>
            </a:fld>
            <a:endParaRPr lang="da-DK"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3"/>
          <p:cNvGrpSpPr/>
          <p:nvPr userDrawn="1"/>
        </p:nvGrpSpPr>
        <p:grpSpPr>
          <a:xfrm>
            <a:off x="0" y="0"/>
            <a:ext cx="9144000" cy="1968500"/>
            <a:chOff x="0" y="0"/>
            <a:chExt cx="9144000" cy="1968500"/>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7" name="Rektangel 3"/>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a typeface="ＭＳ Ｐゴシック" pitchFamily="-97" charset="-128"/>
              </a:endParaRPr>
            </a:p>
          </p:txBody>
        </p:sp>
      </p:grpSp>
      <p:sp>
        <p:nvSpPr>
          <p:cNvPr id="8" name="Pladsholder til indhold 2"/>
          <p:cNvSpPr>
            <a:spLocks noGrp="1"/>
          </p:cNvSpPr>
          <p:nvPr>
            <p:ph idx="1"/>
          </p:nvPr>
        </p:nvSpPr>
        <p:spPr>
          <a:xfrm>
            <a:off x="457200" y="2552700"/>
            <a:ext cx="8229600" cy="3573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1" name="Titel 1"/>
          <p:cNvSpPr>
            <a:spLocks noGrp="1"/>
          </p:cNvSpPr>
          <p:nvPr>
            <p:ph type="title"/>
          </p:nvPr>
        </p:nvSpPr>
        <p:spPr>
          <a:xfrm>
            <a:off x="177800" y="515938"/>
            <a:ext cx="4584700" cy="563562"/>
          </a:xfrm>
          <a:prstGeom prst="rect">
            <a:avLst/>
          </a:prstGeom>
        </p:spPr>
        <p:txBody>
          <a:bodyPr/>
          <a:lstStyle>
            <a:lvl1pPr algn="l">
              <a:defRPr sz="3200">
                <a:latin typeface="Arial" pitchFamily="34" charset="0"/>
              </a:defRPr>
            </a:lvl1pPr>
          </a:lstStyle>
          <a:p>
            <a:r>
              <a:rPr lang="en-US" smtClean="0"/>
              <a:t>Click to edit Master title style</a:t>
            </a:r>
            <a:endParaRPr lang="da-DK" dirty="0"/>
          </a:p>
        </p:txBody>
      </p:sp>
      <p:sp>
        <p:nvSpPr>
          <p:cNvPr id="12" name="Pladsholder til tekst 2"/>
          <p:cNvSpPr>
            <a:spLocks noGrp="1"/>
          </p:cNvSpPr>
          <p:nvPr>
            <p:ph type="body" idx="13"/>
          </p:nvPr>
        </p:nvSpPr>
        <p:spPr>
          <a:xfrm>
            <a:off x="177800" y="11303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Pladsholder til dato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footnote</a:t>
            </a:r>
          </a:p>
        </p:txBody>
      </p:sp>
      <p:sp>
        <p:nvSpPr>
          <p:cNvPr id="10" name="Pladsholder til diasnummer 5"/>
          <p:cNvSpPr>
            <a:spLocks noGrp="1"/>
          </p:cNvSpPr>
          <p:nvPr>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Logo</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sz="half" idx="1"/>
          </p:nvPr>
        </p:nvSpPr>
        <p:spPr>
          <a:xfrm>
            <a:off x="457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indhold 3"/>
          <p:cNvSpPr>
            <a:spLocks noGrp="1"/>
          </p:cNvSpPr>
          <p:nvPr>
            <p:ph sz="half" idx="2"/>
          </p:nvPr>
        </p:nvSpPr>
        <p:spPr>
          <a:xfrm>
            <a:off x="4648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9A2DBC02-530B-46AC-AE89-615B9CF6B656}" type="datetime1">
              <a:rPr lang="da-DK"/>
              <a:pPr>
                <a:defRPr/>
              </a:pPr>
              <a:t>13-11-2013</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AD578506-4270-40D2-9919-7162664C9714}" type="slidenum">
              <a:rPr lang="da-DK"/>
              <a:pPr>
                <a:defRPr/>
              </a:pPr>
              <a:t>‹#›</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tekst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Pladsholder til indhold 3"/>
          <p:cNvSpPr>
            <a:spLocks noGrp="1"/>
          </p:cNvSpPr>
          <p:nvPr>
            <p:ph sz="half" idx="2"/>
          </p:nvPr>
        </p:nvSpPr>
        <p:spPr>
          <a:xfrm>
            <a:off x="457200" y="2174875"/>
            <a:ext cx="4040188"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Pladsholder til indhold 5"/>
          <p:cNvSpPr>
            <a:spLocks noGrp="1"/>
          </p:cNvSpPr>
          <p:nvPr>
            <p:ph sz="quarter" idx="4"/>
          </p:nvPr>
        </p:nvSpPr>
        <p:spPr>
          <a:xfrm>
            <a:off x="4645025" y="2174875"/>
            <a:ext cx="4041775"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7"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354546AD-5DB5-4E0B-B847-60D836DCD182}" type="datetime1">
              <a:rPr lang="da-DK"/>
              <a:pPr>
                <a:defRPr/>
              </a:pPr>
              <a:t>13-11-2013</a:t>
            </a:fld>
            <a:endParaRPr lang="da-DK"/>
          </a:p>
        </p:txBody>
      </p:sp>
      <p:sp>
        <p:nvSpPr>
          <p:cNvPr id="8"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9"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EBEB7762-8C3D-49C9-8EF9-6CBDFC5BB098}" type="slidenum">
              <a:rPr lang="da-DK"/>
              <a:pPr>
                <a:defRPr/>
              </a:pPr>
              <a:t>‹#›</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73712080-0910-45AC-ABF4-AC33E5ECBB03}" type="datetime1">
              <a:rPr lang="da-DK"/>
              <a:pPr>
                <a:defRPr/>
              </a:pPr>
              <a:t>13-11-2013</a:t>
            </a:fld>
            <a:endParaRPr lang="da-DK"/>
          </a:p>
        </p:txBody>
      </p:sp>
      <p:sp>
        <p:nvSpPr>
          <p:cNvPr id="4"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5"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3567A2A1-D156-44EA-948C-F356C7AA8BD8}" type="slidenum">
              <a:rPr lang="da-DK"/>
              <a:pPr>
                <a:defRPr/>
              </a:pPr>
              <a:t>‹#›</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254AC250-846A-48F8-BB14-372ADB45104B}" type="datetime1">
              <a:rPr lang="da-DK"/>
              <a:pPr>
                <a:defRPr/>
              </a:pPr>
              <a:t>13-11-2013</a:t>
            </a:fld>
            <a:endParaRPr lang="da-DK"/>
          </a:p>
        </p:txBody>
      </p:sp>
      <p:sp>
        <p:nvSpPr>
          <p:cNvPr id="3"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4"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3F6E50EA-49C8-4392-B46A-5A90A2FDA3B1}" type="slidenum">
              <a:rPr lang="da-DK"/>
              <a:pPr>
                <a:defRPr/>
              </a:pPr>
              <a:t>‹#›</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idx="1"/>
          </p:nvPr>
        </p:nvSpPr>
        <p:spPr>
          <a:xfrm>
            <a:off x="3575050" y="273050"/>
            <a:ext cx="5111750" cy="5853113"/>
          </a:xfrm>
          <a:prstGeom prst="rect">
            <a:avLst/>
          </a:prstGeom>
        </p:spPr>
        <p:txBody>
          <a:bodyPr/>
          <a:lstStyle>
            <a:lvl1pPr>
              <a:defRPr sz="3200">
                <a:latin typeface="Arial" pitchFamily="34" charset="0"/>
              </a:defRPr>
            </a:lvl1pPr>
            <a:lvl2pPr>
              <a:defRPr sz="2800">
                <a:latin typeface="Arial" pitchFamily="34" charset="0"/>
              </a:defRPr>
            </a:lvl2pPr>
            <a:lvl3pPr>
              <a:defRPr sz="2400">
                <a:latin typeface="Arial" pitchFamily="34" charset="0"/>
              </a:defRPr>
            </a:lvl3pPr>
            <a:lvl4pPr>
              <a:defRPr sz="2000">
                <a:latin typeface="Arial" pitchFamily="34" charset="0"/>
              </a:defRPr>
            </a:lvl4pPr>
            <a:lvl5pPr>
              <a:defRPr sz="2000">
                <a:latin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tekst 3"/>
          <p:cNvSpPr>
            <a:spLocks noGrp="1"/>
          </p:cNvSpPr>
          <p:nvPr>
            <p:ph type="body" sz="half" idx="2"/>
          </p:nvPr>
        </p:nvSpPr>
        <p:spPr>
          <a:xfrm>
            <a:off x="457200" y="1435100"/>
            <a:ext cx="3008313" cy="4691063"/>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76538522-622F-48E3-B2DB-B794625C7BFA}" type="datetime1">
              <a:rPr lang="da-DK"/>
              <a:pPr>
                <a:defRPr/>
              </a:pPr>
              <a:t>13-11-2013</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82FA1181-06C8-467E-8609-B5E3873FDB80}" type="slidenum">
              <a:rPr lang="da-DK"/>
              <a:pPr>
                <a:defRPr/>
              </a:pPr>
              <a:t>‹#›</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atin typeface="Arial" pitchFamily="34" charset="0"/>
              </a:defRPr>
            </a:lvl1pPr>
          </a:lstStyle>
          <a:p>
            <a:r>
              <a:rPr lang="en-US" smtClean="0"/>
              <a:t>Click to edit Master title style</a:t>
            </a:r>
            <a:endParaRPr lang="da-DK" dirty="0"/>
          </a:p>
        </p:txBody>
      </p:sp>
      <p:sp>
        <p:nvSpPr>
          <p:cNvPr id="3" name="Pladsholder til billed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atin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da-DK" noProof="0" dirty="0"/>
          </a:p>
        </p:txBody>
      </p:sp>
      <p:sp>
        <p:nvSpPr>
          <p:cNvPr id="4" name="Pladsholder til tekst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DD262304-7D56-4B39-A20D-152694EC6669}" type="datetime1">
              <a:rPr lang="da-DK"/>
              <a:pPr>
                <a:defRPr/>
              </a:pPr>
              <a:t>13-11-2013</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6CB64F55-B5E2-45D7-A695-BF8EFBEE953E}" type="slidenum">
              <a:rPr lang="da-DK"/>
              <a:pPr>
                <a:defRPr/>
              </a:pPr>
              <a:t>‹#›</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3965"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txStyles>
    <p:titleStyle>
      <a:lvl1pPr algn="ctr" defTabSz="457200" rtl="1" eaLnBrk="1" fontAlgn="base" hangingPunct="1">
        <a:spcBef>
          <a:spcPct val="0"/>
        </a:spcBef>
        <a:spcAft>
          <a:spcPct val="0"/>
        </a:spcAft>
        <a:defRPr sz="4400" kern="1200">
          <a:solidFill>
            <a:schemeClr val="tx1"/>
          </a:solidFill>
          <a:latin typeface="Arial Narrow"/>
          <a:ea typeface="ＭＳ Ｐゴシック" pitchFamily="-97" charset="-128"/>
          <a:cs typeface="+mj-cs"/>
        </a:defRPr>
      </a:lvl1pPr>
      <a:lvl2pPr algn="ctr" defTabSz="457200" rtl="1" eaLnBrk="1" fontAlgn="base" hangingPunct="1">
        <a:spcBef>
          <a:spcPct val="0"/>
        </a:spcBef>
        <a:spcAft>
          <a:spcPct val="0"/>
        </a:spcAft>
        <a:defRPr sz="4400">
          <a:solidFill>
            <a:schemeClr val="tx1"/>
          </a:solidFill>
          <a:latin typeface="Arial Narrow" pitchFamily="-97" charset="0"/>
          <a:ea typeface="ＭＳ Ｐゴシック" pitchFamily="-97" charset="-128"/>
        </a:defRPr>
      </a:lvl2pPr>
      <a:lvl3pPr algn="ctr" defTabSz="457200" rtl="1" eaLnBrk="1" fontAlgn="base" hangingPunct="1">
        <a:spcBef>
          <a:spcPct val="0"/>
        </a:spcBef>
        <a:spcAft>
          <a:spcPct val="0"/>
        </a:spcAft>
        <a:defRPr sz="4400">
          <a:solidFill>
            <a:schemeClr val="tx1"/>
          </a:solidFill>
          <a:latin typeface="Arial Narrow" pitchFamily="-97" charset="0"/>
          <a:ea typeface="ＭＳ Ｐゴシック" pitchFamily="-97" charset="-128"/>
        </a:defRPr>
      </a:lvl3pPr>
      <a:lvl4pPr algn="ctr" defTabSz="457200" rtl="1" eaLnBrk="1" fontAlgn="base" hangingPunct="1">
        <a:spcBef>
          <a:spcPct val="0"/>
        </a:spcBef>
        <a:spcAft>
          <a:spcPct val="0"/>
        </a:spcAft>
        <a:defRPr sz="4400">
          <a:solidFill>
            <a:schemeClr val="tx1"/>
          </a:solidFill>
          <a:latin typeface="Arial Narrow" pitchFamily="-97" charset="0"/>
          <a:ea typeface="ＭＳ Ｐゴシック" pitchFamily="-97" charset="-128"/>
        </a:defRPr>
      </a:lvl4pPr>
      <a:lvl5pPr algn="ctr" defTabSz="457200" rtl="1" eaLnBrk="1" fontAlgn="base" hangingPunct="1">
        <a:spcBef>
          <a:spcPct val="0"/>
        </a:spcBef>
        <a:spcAft>
          <a:spcPct val="0"/>
        </a:spcAft>
        <a:defRPr sz="4400">
          <a:solidFill>
            <a:schemeClr val="tx1"/>
          </a:solidFill>
          <a:latin typeface="Arial Narrow" pitchFamily="-97" charset="0"/>
          <a:ea typeface="ＭＳ Ｐゴシック" pitchFamily="-97" charset="-128"/>
        </a:defRPr>
      </a:lvl5pPr>
      <a:lvl6pPr marL="457200" algn="ctr" defTabSz="457200" rtl="1" eaLnBrk="1" fontAlgn="base" hangingPunct="1">
        <a:spcBef>
          <a:spcPct val="0"/>
        </a:spcBef>
        <a:spcAft>
          <a:spcPct val="0"/>
        </a:spcAft>
        <a:defRPr sz="4400">
          <a:solidFill>
            <a:schemeClr val="tx1"/>
          </a:solidFill>
          <a:latin typeface="Arial Narrow" pitchFamily="-97" charset="0"/>
        </a:defRPr>
      </a:lvl6pPr>
      <a:lvl7pPr marL="914400" algn="ctr" defTabSz="457200" rtl="1" eaLnBrk="1" fontAlgn="base" hangingPunct="1">
        <a:spcBef>
          <a:spcPct val="0"/>
        </a:spcBef>
        <a:spcAft>
          <a:spcPct val="0"/>
        </a:spcAft>
        <a:defRPr sz="4400">
          <a:solidFill>
            <a:schemeClr val="tx1"/>
          </a:solidFill>
          <a:latin typeface="Arial Narrow" pitchFamily="-97" charset="0"/>
        </a:defRPr>
      </a:lvl7pPr>
      <a:lvl8pPr marL="1371600" algn="ctr" defTabSz="457200" rtl="1" eaLnBrk="1" fontAlgn="base" hangingPunct="1">
        <a:spcBef>
          <a:spcPct val="0"/>
        </a:spcBef>
        <a:spcAft>
          <a:spcPct val="0"/>
        </a:spcAft>
        <a:defRPr sz="4400">
          <a:solidFill>
            <a:schemeClr val="tx1"/>
          </a:solidFill>
          <a:latin typeface="Arial Narrow" pitchFamily="-97" charset="0"/>
        </a:defRPr>
      </a:lvl8pPr>
      <a:lvl9pPr marL="1828800" algn="ctr" defTabSz="457200" rtl="1" eaLnBrk="1" fontAlgn="base" hangingPunct="1">
        <a:spcBef>
          <a:spcPct val="0"/>
        </a:spcBef>
        <a:spcAft>
          <a:spcPct val="0"/>
        </a:spcAft>
        <a:defRPr sz="4400">
          <a:solidFill>
            <a:schemeClr val="tx1"/>
          </a:solidFill>
          <a:latin typeface="Arial Narrow" pitchFamily="-97" charset="0"/>
        </a:defRPr>
      </a:lvl9pPr>
    </p:titleStyle>
    <p:bodyStyle>
      <a:lvl1pPr marL="342900" indent="-342900" algn="r" defTabSz="457200" rtl="1" eaLnBrk="1" fontAlgn="base" hangingPunct="1">
        <a:spcBef>
          <a:spcPct val="20000"/>
        </a:spcBef>
        <a:spcAft>
          <a:spcPct val="0"/>
        </a:spcAft>
        <a:buFont typeface="Arial" charset="0"/>
        <a:buChar char="•"/>
        <a:defRPr sz="3200" kern="1200">
          <a:solidFill>
            <a:schemeClr val="tx1"/>
          </a:solidFill>
          <a:latin typeface="Arial Narrow"/>
          <a:ea typeface="ＭＳ Ｐゴシック" pitchFamily="-97" charset="-128"/>
          <a:cs typeface="+mn-cs"/>
        </a:defRPr>
      </a:lvl1pPr>
      <a:lvl2pPr marL="742950" indent="-285750" algn="r" defTabSz="457200" rtl="1" eaLnBrk="1" fontAlgn="base" hangingPunct="1">
        <a:spcBef>
          <a:spcPct val="20000"/>
        </a:spcBef>
        <a:spcAft>
          <a:spcPct val="0"/>
        </a:spcAft>
        <a:buFont typeface="Arial" charset="0"/>
        <a:buChar char="–"/>
        <a:defRPr sz="2800" kern="1200">
          <a:solidFill>
            <a:schemeClr val="tx1"/>
          </a:solidFill>
          <a:latin typeface="Arial Narrow"/>
          <a:ea typeface="ＭＳ Ｐゴシック" pitchFamily="-97" charset="-128"/>
          <a:cs typeface="+mn-cs"/>
        </a:defRPr>
      </a:lvl2pPr>
      <a:lvl3pPr marL="1143000" indent="-228600" algn="r" defTabSz="457200" rtl="1" eaLnBrk="1" fontAlgn="base" hangingPunct="1">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3pPr>
      <a:lvl4pPr marL="1600200" indent="-228600" algn="r" defTabSz="457200" rtl="1" eaLnBrk="1" fontAlgn="base" hangingPunct="1">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4pPr>
      <a:lvl5pPr marL="2057400" indent="-228600" algn="r" defTabSz="457200" rtl="1" eaLnBrk="1" fontAlgn="base" hangingPunct="1">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5pPr>
      <a:lvl6pPr marL="2514600" indent="-228600" algn="r" defTabSz="457200" rtl="1" eaLnBrk="1" latinLnBrk="0" hangingPunct="1">
        <a:spcBef>
          <a:spcPct val="20000"/>
        </a:spcBef>
        <a:buFont typeface="Arial"/>
        <a:buChar char="•"/>
        <a:defRPr sz="2000" kern="1200">
          <a:solidFill>
            <a:schemeClr val="tx1"/>
          </a:solidFill>
          <a:latin typeface="+mn-lt"/>
          <a:ea typeface="+mn-ea"/>
          <a:cs typeface="+mn-cs"/>
        </a:defRPr>
      </a:lvl6pPr>
      <a:lvl7pPr marL="2971800" indent="-228600" algn="r" defTabSz="457200" rtl="1" eaLnBrk="1" latinLnBrk="0" hangingPunct="1">
        <a:spcBef>
          <a:spcPct val="20000"/>
        </a:spcBef>
        <a:buFont typeface="Arial"/>
        <a:buChar char="•"/>
        <a:defRPr sz="2000" kern="1200">
          <a:solidFill>
            <a:schemeClr val="tx1"/>
          </a:solidFill>
          <a:latin typeface="+mn-lt"/>
          <a:ea typeface="+mn-ea"/>
          <a:cs typeface="+mn-cs"/>
        </a:defRPr>
      </a:lvl7pPr>
      <a:lvl8pPr marL="3429000" indent="-228600" algn="r" defTabSz="457200" rtl="1" eaLnBrk="1" latinLnBrk="0" hangingPunct="1">
        <a:spcBef>
          <a:spcPct val="20000"/>
        </a:spcBef>
        <a:buFont typeface="Arial"/>
        <a:buChar char="•"/>
        <a:defRPr sz="2000" kern="1200">
          <a:solidFill>
            <a:schemeClr val="tx1"/>
          </a:solidFill>
          <a:latin typeface="+mn-lt"/>
          <a:ea typeface="+mn-ea"/>
          <a:cs typeface="+mn-cs"/>
        </a:defRPr>
      </a:lvl8pPr>
      <a:lvl9pPr marL="3886200" indent="-228600" algn="r" defTabSz="457200" rtl="1"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a-DK"/>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396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Lst>
  <p:txStyles>
    <p:titleStyle>
      <a:lvl1pPr algn="ctr" defTabSz="457200" rtl="0" eaLnBrk="0" fontAlgn="base" hangingPunct="0">
        <a:spcBef>
          <a:spcPct val="0"/>
        </a:spcBef>
        <a:spcAft>
          <a:spcPct val="0"/>
        </a:spcAft>
        <a:defRPr sz="4400" kern="1200">
          <a:solidFill>
            <a:schemeClr val="tx1"/>
          </a:solidFill>
          <a:latin typeface="Arial Narrow"/>
          <a:ea typeface="ＭＳ Ｐゴシック" pitchFamily="-97" charset="-128"/>
          <a:cs typeface="+mj-cs"/>
        </a:defRPr>
      </a:lvl1pPr>
      <a:lvl2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2pPr>
      <a:lvl3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3pPr>
      <a:lvl4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4pPr>
      <a:lvl5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5pPr>
      <a:lvl6pPr marL="457200" algn="ctr" defTabSz="457200" rtl="0" fontAlgn="base">
        <a:spcBef>
          <a:spcPct val="0"/>
        </a:spcBef>
        <a:spcAft>
          <a:spcPct val="0"/>
        </a:spcAft>
        <a:defRPr sz="4400">
          <a:solidFill>
            <a:schemeClr val="tx1"/>
          </a:solidFill>
          <a:latin typeface="Arial Narrow" pitchFamily="-97" charset="0"/>
        </a:defRPr>
      </a:lvl6pPr>
      <a:lvl7pPr marL="914400" algn="ctr" defTabSz="457200" rtl="0" fontAlgn="base">
        <a:spcBef>
          <a:spcPct val="0"/>
        </a:spcBef>
        <a:spcAft>
          <a:spcPct val="0"/>
        </a:spcAft>
        <a:defRPr sz="4400">
          <a:solidFill>
            <a:schemeClr val="tx1"/>
          </a:solidFill>
          <a:latin typeface="Arial Narrow" pitchFamily="-97" charset="0"/>
        </a:defRPr>
      </a:lvl7pPr>
      <a:lvl8pPr marL="1371600" algn="ctr" defTabSz="457200" rtl="0" fontAlgn="base">
        <a:spcBef>
          <a:spcPct val="0"/>
        </a:spcBef>
        <a:spcAft>
          <a:spcPct val="0"/>
        </a:spcAft>
        <a:defRPr sz="4400">
          <a:solidFill>
            <a:schemeClr val="tx1"/>
          </a:solidFill>
          <a:latin typeface="Arial Narrow" pitchFamily="-97" charset="0"/>
        </a:defRPr>
      </a:lvl8pPr>
      <a:lvl9pPr marL="1828800" algn="ctr" defTabSz="457200" rtl="0" fontAlgn="base">
        <a:spcBef>
          <a:spcPct val="0"/>
        </a:spcBef>
        <a:spcAft>
          <a:spcPct val="0"/>
        </a:spcAft>
        <a:defRPr sz="4400">
          <a:solidFill>
            <a:schemeClr val="tx1"/>
          </a:solidFill>
          <a:latin typeface="Arial Narrow" pitchFamily="-97"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Narrow"/>
          <a:ea typeface="ＭＳ Ｐゴシック" pitchFamily="-97"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Narrow"/>
          <a:ea typeface="ＭＳ Ｐゴシック" pitchFamily="-97"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a-DK"/>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Billede 8" descr="dreamstime_Handshake.jpg"/>
          <p:cNvPicPr>
            <a:picLocks noChangeAspect="1"/>
          </p:cNvPicPr>
          <p:nvPr/>
        </p:nvPicPr>
        <p:blipFill>
          <a:blip r:embed="rId2"/>
          <a:srcRect/>
          <a:stretch>
            <a:fillRect/>
          </a:stretch>
        </p:blipFill>
        <p:spPr bwMode="auto">
          <a:xfrm>
            <a:off x="-14288" y="0"/>
            <a:ext cx="9151938" cy="6324600"/>
          </a:xfrm>
          <a:prstGeom prst="rect">
            <a:avLst/>
          </a:prstGeom>
          <a:noFill/>
          <a:ln w="9525">
            <a:noFill/>
            <a:miter lim="800000"/>
            <a:headEnd/>
            <a:tailEnd/>
          </a:ln>
        </p:spPr>
      </p:pic>
      <p:sp>
        <p:nvSpPr>
          <p:cNvPr id="12" name="Rektangel 11"/>
          <p:cNvSpPr/>
          <p:nvPr/>
        </p:nvSpPr>
        <p:spPr>
          <a:xfrm>
            <a:off x="-14288" y="6115050"/>
            <a:ext cx="9180513" cy="742950"/>
          </a:xfrm>
          <a:prstGeom prst="rect">
            <a:avLst/>
          </a:prstGeom>
          <a:gradFill flip="none" rotWithShape="1">
            <a:gsLst>
              <a:gs pos="89000">
                <a:srgbClr val="C00000"/>
              </a:gs>
              <a:gs pos="20000">
                <a:srgbClr val="F50736"/>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1508" name="Rectangle 4"/>
          <p:cNvSpPr>
            <a:spLocks noChangeArrowheads="1"/>
          </p:cNvSpPr>
          <p:nvPr/>
        </p:nvSpPr>
        <p:spPr bwMode="gray">
          <a:xfrm>
            <a:off x="323850" y="4591050"/>
            <a:ext cx="4991100" cy="1390650"/>
          </a:xfrm>
          <a:prstGeom prst="rect">
            <a:avLst/>
          </a:prstGeom>
          <a:noFill/>
          <a:ln w="9525">
            <a:noFill/>
            <a:miter lim="800000"/>
            <a:headEnd/>
            <a:tailEnd/>
          </a:ln>
        </p:spPr>
        <p:txBody>
          <a:bodyPr lIns="0" tIns="0" rIns="0" bIns="0" anchor="ctr"/>
          <a:lstStyle/>
          <a:p>
            <a:pPr defTabSz="801688"/>
            <a:r>
              <a:rPr lang="en-US">
                <a:solidFill>
                  <a:srgbClr val="000000"/>
                </a:solidFill>
              </a:rPr>
              <a:t>Your own sub headline </a:t>
            </a:r>
            <a:r>
              <a:rPr lang="nb-NO">
                <a:solidFill>
                  <a:srgbClr val="000000"/>
                </a:solidFill>
              </a:rPr>
              <a:t> </a:t>
            </a:r>
            <a:r>
              <a:rPr lang="en-US">
                <a:solidFill>
                  <a:srgbClr val="000000"/>
                </a:solidFill>
              </a:rPr>
              <a:t>This is an example text. Go ahead and replace it with your own text.</a:t>
            </a:r>
          </a:p>
          <a:p>
            <a:pPr defTabSz="801688"/>
            <a:endParaRPr lang="en-US">
              <a:solidFill>
                <a:srgbClr val="000000"/>
              </a:solidFill>
            </a:endParaRPr>
          </a:p>
        </p:txBody>
      </p:sp>
      <p:sp>
        <p:nvSpPr>
          <p:cNvPr id="21509" name="Rectangle 5"/>
          <p:cNvSpPr txBox="1">
            <a:spLocks noChangeArrowheads="1"/>
          </p:cNvSpPr>
          <p:nvPr/>
        </p:nvSpPr>
        <p:spPr bwMode="gray">
          <a:xfrm>
            <a:off x="323850" y="4046538"/>
            <a:ext cx="3190875" cy="600075"/>
          </a:xfrm>
          <a:prstGeom prst="rect">
            <a:avLst/>
          </a:prstGeom>
          <a:noFill/>
          <a:ln w="9525">
            <a:noFill/>
            <a:miter lim="800000"/>
            <a:headEnd/>
            <a:tailEnd/>
          </a:ln>
        </p:spPr>
        <p:txBody>
          <a:bodyPr lIns="0" rIns="0" anchor="ctr"/>
          <a:lstStyle/>
          <a:p>
            <a:pPr defTabSz="914400" eaLnBrk="0" hangingPunct="0">
              <a:lnSpc>
                <a:spcPct val="95000"/>
              </a:lnSpc>
            </a:pPr>
            <a:r>
              <a:rPr lang="en-US" sz="4400" b="1">
                <a:solidFill>
                  <a:srgbClr val="000000"/>
                </a:solidFill>
              </a:rPr>
              <a:t>Templates</a:t>
            </a:r>
          </a:p>
        </p:txBody>
      </p:sp>
      <p:sp>
        <p:nvSpPr>
          <p:cNvPr id="21510"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t>Your Logo</a:t>
            </a:r>
          </a:p>
        </p:txBody>
      </p:sp>
      <p:sp>
        <p:nvSpPr>
          <p:cNvPr id="21511"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endParaRPr lang="en-US" sz="1200" dirty="0"/>
          </a:p>
        </p:txBody>
      </p:sp>
      <p:sp>
        <p:nvSpPr>
          <p:cNvPr id="8" name="TextBox 1"/>
          <p:cNvSpPr txBox="1"/>
          <p:nvPr/>
        </p:nvSpPr>
        <p:spPr>
          <a:xfrm>
            <a:off x="874713" y="6486525"/>
            <a:ext cx="3286125" cy="276999"/>
          </a:xfrm>
          <a:prstGeom prst="rect">
            <a:avLst/>
          </a:prstGeom>
          <a:noFill/>
        </p:spPr>
        <p:txBody>
          <a:bodyPr wrap="square" rtlCol="1">
            <a:spAutoFit/>
          </a:bodyPr>
          <a:lstStyle>
            <a:defPPr>
              <a:defRPr lang="da-DK"/>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1200" dirty="0" smtClean="0"/>
              <a:t>DenaDownload.com</a:t>
            </a:r>
            <a:endParaRPr lang="fa-IR"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22"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30723"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Templates</a:t>
            </a:r>
          </a:p>
        </p:txBody>
      </p:sp>
      <p:sp>
        <p:nvSpPr>
          <p:cNvPr id="30724"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0725"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grpSp>
        <p:nvGrpSpPr>
          <p:cNvPr id="30726" name="Gruppe 36"/>
          <p:cNvGrpSpPr>
            <a:grpSpLocks/>
          </p:cNvGrpSpPr>
          <p:nvPr/>
        </p:nvGrpSpPr>
        <p:grpSpPr bwMode="auto">
          <a:xfrm>
            <a:off x="927100" y="4572000"/>
            <a:ext cx="7340600" cy="1104900"/>
            <a:chOff x="927100" y="4572000"/>
            <a:chExt cx="7340600" cy="1104900"/>
          </a:xfrm>
        </p:grpSpPr>
        <p:sp>
          <p:nvSpPr>
            <p:cNvPr id="31" name="Rektangel 30"/>
            <p:cNvSpPr>
              <a:spLocks noChangeArrowheads="1"/>
            </p:cNvSpPr>
            <p:nvPr/>
          </p:nvSpPr>
          <p:spPr bwMode="auto">
            <a:xfrm>
              <a:off x="927100" y="4572000"/>
              <a:ext cx="7340600" cy="280988"/>
            </a:xfrm>
            <a:prstGeom prst="rect">
              <a:avLst/>
            </a:prstGeom>
            <a:gradFill rotWithShape="1">
              <a:gsLst>
                <a:gs pos="0">
                  <a:srgbClr val="FFFFFF"/>
                </a:gs>
                <a:gs pos="999">
                  <a:srgbClr val="FFFFFF"/>
                </a:gs>
                <a:gs pos="100000">
                  <a:schemeClr val="bg2"/>
                </a:gs>
              </a:gsLst>
              <a:lin ang="5400000"/>
            </a:gradFill>
            <a:ln w="9525">
              <a:solidFill>
                <a:schemeClr val="bg2"/>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2" name="Rektangel 31"/>
            <p:cNvSpPr>
              <a:spLocks noChangeArrowheads="1"/>
            </p:cNvSpPr>
            <p:nvPr/>
          </p:nvSpPr>
          <p:spPr bwMode="auto">
            <a:xfrm>
              <a:off x="927100" y="4927600"/>
              <a:ext cx="7340600" cy="749300"/>
            </a:xfrm>
            <a:prstGeom prst="rect">
              <a:avLst/>
            </a:prstGeom>
            <a:gradFill flip="none" rotWithShape="1">
              <a:gsLst>
                <a:gs pos="89000">
                  <a:srgbClr val="C00000"/>
                </a:gs>
                <a:gs pos="20000">
                  <a:srgbClr val="F50736"/>
                </a:gs>
                <a:gs pos="11000">
                  <a:srgbClr val="F50736"/>
                </a:gs>
              </a:gsLst>
              <a:lin ang="135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nvGrpSpPr>
            <p:cNvPr id="30744" name="Grupper 67"/>
            <p:cNvGrpSpPr>
              <a:grpSpLocks/>
            </p:cNvGrpSpPr>
            <p:nvPr/>
          </p:nvGrpSpPr>
          <p:grpSpPr bwMode="auto">
            <a:xfrm>
              <a:off x="1041400" y="5099050"/>
              <a:ext cx="344488" cy="346075"/>
              <a:chOff x="876300" y="2508250"/>
              <a:chExt cx="344488" cy="346075"/>
            </a:xfrm>
          </p:grpSpPr>
          <p:sp>
            <p:nvSpPr>
              <p:cNvPr id="29" name="Rektangel 28"/>
              <p:cNvSpPr>
                <a:spLocks noChangeArrowheads="1"/>
              </p:cNvSpPr>
              <p:nvPr/>
            </p:nvSpPr>
            <p:spPr bwMode="auto">
              <a:xfrm>
                <a:off x="876300" y="2508250"/>
                <a:ext cx="344488" cy="346075"/>
              </a:xfrm>
              <a:prstGeom prst="rect">
                <a:avLst/>
              </a:prstGeom>
              <a:gradFill rotWithShape="1">
                <a:gsLst>
                  <a:gs pos="0">
                    <a:schemeClr val="tx1"/>
                  </a:gs>
                  <a:gs pos="100000">
                    <a:schemeClr val="bg2"/>
                  </a:gs>
                </a:gsLst>
                <a:lin ang="16200000"/>
              </a:gradFill>
              <a:ln w="9525">
                <a:solidFill>
                  <a:srgbClr val="C00000"/>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0" name="Tekstboks 29"/>
              <p:cNvSpPr txBox="1">
                <a:spLocks noChangeArrowheads="1"/>
              </p:cNvSpPr>
              <p:nvPr/>
            </p:nvSpPr>
            <p:spPr bwMode="auto">
              <a:xfrm>
                <a:off x="890588" y="2544763"/>
                <a:ext cx="322262"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solidFill>
                      <a:srgbClr val="171717"/>
                    </a:solidFill>
                    <a:latin typeface="Arial" pitchFamily="34" charset="0"/>
                    <a:ea typeface="ＭＳ Ｐゴシック" pitchFamily="-97" charset="-128"/>
                  </a:rPr>
                  <a:t>3</a:t>
                </a:r>
              </a:p>
            </p:txBody>
          </p:sp>
        </p:grpSp>
        <p:sp>
          <p:nvSpPr>
            <p:cNvPr id="30745" name="Tekstboks 26"/>
            <p:cNvSpPr txBox="1">
              <a:spLocks noChangeArrowheads="1"/>
            </p:cNvSpPr>
            <p:nvPr/>
          </p:nvSpPr>
          <p:spPr bwMode="auto">
            <a:xfrm>
              <a:off x="1473200" y="5027082"/>
              <a:ext cx="6604000" cy="600164"/>
            </a:xfrm>
            <a:prstGeom prst="rect">
              <a:avLst/>
            </a:prstGeom>
            <a:noFill/>
            <a:ln w="9525">
              <a:noFill/>
              <a:miter lim="800000"/>
              <a:headEnd/>
              <a:tailEnd/>
            </a:ln>
          </p:spPr>
          <p:txBody>
            <a:bodyPr>
              <a:spAutoFit/>
            </a:bodyPr>
            <a:lstStyle/>
            <a:p>
              <a:pPr algn="just"/>
              <a:r>
                <a:rPr lang="en-US" sz="1100">
                  <a:solidFill>
                    <a:schemeClr val="tx2"/>
                  </a:solidFill>
                </a:rPr>
                <a:t>This is an example text. Go ahead and replace it with your own text. </a:t>
              </a:r>
              <a:r>
                <a:rPr lang="da-DK" sz="1100">
                  <a:solidFill>
                    <a:schemeClr val="tx2"/>
                  </a:solidFill>
                </a:rPr>
                <a:t>t</a:t>
              </a:r>
              <a:r>
                <a:rPr lang="en-US" sz="1100">
                  <a:solidFill>
                    <a:schemeClr val="tx2"/>
                  </a:solidFill>
                </a:rPr>
                <a:t>This is an example text. Go ahead and replace it with your own text. This is an example text. Go ahead and replace it with your own text. </a:t>
              </a:r>
              <a:endParaRPr lang="da-DK" sz="1100">
                <a:solidFill>
                  <a:schemeClr val="tx2"/>
                </a:solidFill>
              </a:endParaRPr>
            </a:p>
            <a:p>
              <a:pPr algn="just"/>
              <a:endParaRPr lang="da-DK" sz="1100">
                <a:solidFill>
                  <a:schemeClr val="tx2"/>
                </a:solidFill>
              </a:endParaRPr>
            </a:p>
          </p:txBody>
        </p:sp>
        <p:sp>
          <p:nvSpPr>
            <p:cNvPr id="20493" name="Rectangle 5"/>
            <p:cNvSpPr txBox="1">
              <a:spLocks noChangeArrowheads="1"/>
            </p:cNvSpPr>
            <p:nvPr/>
          </p:nvSpPr>
          <p:spPr bwMode="gray">
            <a:xfrm>
              <a:off x="1039813" y="4576763"/>
              <a:ext cx="2673350" cy="223837"/>
            </a:xfrm>
            <a:prstGeom prst="rect">
              <a:avLst/>
            </a:prstGeom>
            <a:noFill/>
            <a:ln w="9525">
              <a:noFill/>
              <a:miter lim="800000"/>
              <a:headEnd/>
              <a:tailEnd/>
            </a:ln>
          </p:spPr>
          <p:txBody>
            <a:bodyPr lIns="0" rIns="0" anchor="ctr"/>
            <a:lstStyle/>
            <a:p>
              <a:pPr defTabSz="914400" eaLnBrk="0" hangingPunct="0">
                <a:lnSpc>
                  <a:spcPct val="95000"/>
                </a:lnSpc>
                <a:defRPr/>
              </a:pPr>
              <a:r>
                <a:rPr lang="en-US" sz="1200" b="1" dirty="0">
                  <a:solidFill>
                    <a:schemeClr val="bg2">
                      <a:lumMod val="10000"/>
                    </a:schemeClr>
                  </a:solidFill>
                  <a:latin typeface="Arial" pitchFamily="34" charset="0"/>
                  <a:ea typeface="ＭＳ Ｐゴシック" pitchFamily="-97" charset="-128"/>
                </a:rPr>
                <a:t>Templates</a:t>
              </a:r>
            </a:p>
          </p:txBody>
        </p:sp>
      </p:grpSp>
      <p:grpSp>
        <p:nvGrpSpPr>
          <p:cNvPr id="30727" name="Gruppe 34"/>
          <p:cNvGrpSpPr>
            <a:grpSpLocks/>
          </p:cNvGrpSpPr>
          <p:nvPr/>
        </p:nvGrpSpPr>
        <p:grpSpPr bwMode="auto">
          <a:xfrm>
            <a:off x="914400" y="2057400"/>
            <a:ext cx="7366000" cy="1130300"/>
            <a:chOff x="914400" y="2057400"/>
            <a:chExt cx="7366000" cy="1130300"/>
          </a:xfrm>
        </p:grpSpPr>
        <p:sp>
          <p:nvSpPr>
            <p:cNvPr id="65" name="Rektangel 64"/>
            <p:cNvSpPr>
              <a:spLocks noChangeArrowheads="1"/>
            </p:cNvSpPr>
            <p:nvPr/>
          </p:nvSpPr>
          <p:spPr bwMode="auto">
            <a:xfrm>
              <a:off x="914400" y="2425700"/>
              <a:ext cx="7364413" cy="762000"/>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0510" name="Tekstboks 72"/>
            <p:cNvSpPr txBox="1">
              <a:spLocks noChangeArrowheads="1"/>
            </p:cNvSpPr>
            <p:nvPr/>
          </p:nvSpPr>
          <p:spPr bwMode="auto">
            <a:xfrm>
              <a:off x="1435100" y="2525713"/>
              <a:ext cx="6667500" cy="600075"/>
            </a:xfrm>
            <a:prstGeom prst="rect">
              <a:avLst/>
            </a:prstGeom>
            <a:noFill/>
            <a:ln w="9525">
              <a:noFill/>
              <a:miter lim="800000"/>
              <a:headEnd/>
              <a:tailEnd/>
            </a:ln>
          </p:spPr>
          <p:txBody>
            <a:bodyPr>
              <a:spAutoFit/>
            </a:bodyPr>
            <a:lstStyle/>
            <a:p>
              <a:pPr algn="just">
                <a:defRPr/>
              </a:pPr>
              <a:r>
                <a:rPr lang="en-US" sz="1100" dirty="0">
                  <a:solidFill>
                    <a:schemeClr val="tx2">
                      <a:lumMod val="50000"/>
                    </a:schemeClr>
                  </a:solidFill>
                  <a:latin typeface="Arial" pitchFamily="34" charset="0"/>
                  <a:ea typeface="ＭＳ Ｐゴシック" pitchFamily="-97" charset="-128"/>
                </a:rPr>
                <a:t>This is an example text. Go ahead and replace it with your own text. </a:t>
              </a:r>
              <a:r>
                <a:rPr lang="da-DK" sz="1100" dirty="0">
                  <a:solidFill>
                    <a:schemeClr val="tx2">
                      <a:lumMod val="50000"/>
                    </a:schemeClr>
                  </a:solidFill>
                  <a:latin typeface="Arial" pitchFamily="34" charset="0"/>
                  <a:ea typeface="ＭＳ Ｐゴシック" pitchFamily="-97" charset="-128"/>
                </a:rPr>
                <a:t>t</a:t>
              </a:r>
              <a:r>
                <a:rPr lang="en-US" sz="1100" dirty="0">
                  <a:solidFill>
                    <a:schemeClr val="tx2">
                      <a:lumMod val="50000"/>
                    </a:schemeClr>
                  </a:solidFill>
                  <a:latin typeface="Arial" pitchFamily="34" charset="0"/>
                  <a:ea typeface="ＭＳ Ｐゴシック" pitchFamily="-97" charset="-128"/>
                </a:rPr>
                <a:t>This is an example text. Go ahead and replace it with your own text. This is an example text. Go ahead and replace it with your own text. </a:t>
              </a:r>
              <a:endParaRPr lang="da-DK" sz="1100" dirty="0">
                <a:solidFill>
                  <a:schemeClr val="tx2">
                    <a:lumMod val="50000"/>
                  </a:schemeClr>
                </a:solidFill>
                <a:latin typeface="Arial" pitchFamily="34" charset="0"/>
                <a:ea typeface="ＭＳ Ｐゴシック" pitchFamily="-97" charset="-128"/>
              </a:endParaRPr>
            </a:p>
            <a:p>
              <a:pPr algn="just">
                <a:defRPr/>
              </a:pPr>
              <a:endParaRPr lang="da-DK" sz="1100" dirty="0">
                <a:solidFill>
                  <a:schemeClr val="tx2">
                    <a:lumMod val="50000"/>
                  </a:schemeClr>
                </a:solidFill>
                <a:latin typeface="Arial" pitchFamily="34" charset="0"/>
                <a:ea typeface="ＭＳ Ｐゴシック" pitchFamily="-97" charset="-128"/>
              </a:endParaRPr>
            </a:p>
          </p:txBody>
        </p:sp>
        <p:grpSp>
          <p:nvGrpSpPr>
            <p:cNvPr id="30738" name="Gruppe 33"/>
            <p:cNvGrpSpPr>
              <a:grpSpLocks/>
            </p:cNvGrpSpPr>
            <p:nvPr/>
          </p:nvGrpSpPr>
          <p:grpSpPr bwMode="auto">
            <a:xfrm>
              <a:off x="914400" y="2057400"/>
              <a:ext cx="7366000" cy="306388"/>
              <a:chOff x="914400" y="2057400"/>
              <a:chExt cx="7366000" cy="306388"/>
            </a:xfrm>
          </p:grpSpPr>
          <p:sp>
            <p:nvSpPr>
              <p:cNvPr id="64" name="Rektangel 63"/>
              <p:cNvSpPr>
                <a:spLocks noChangeArrowheads="1"/>
              </p:cNvSpPr>
              <p:nvPr/>
            </p:nvSpPr>
            <p:spPr bwMode="auto">
              <a:xfrm>
                <a:off x="914400" y="2057400"/>
                <a:ext cx="7366000" cy="306388"/>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20507" name="Rectangle 5"/>
              <p:cNvSpPr txBox="1">
                <a:spLocks noChangeArrowheads="1"/>
              </p:cNvSpPr>
              <p:nvPr/>
            </p:nvSpPr>
            <p:spPr bwMode="gray">
              <a:xfrm>
                <a:off x="1001713" y="2074863"/>
                <a:ext cx="2673350" cy="223837"/>
              </a:xfrm>
              <a:prstGeom prst="rect">
                <a:avLst/>
              </a:prstGeom>
              <a:noFill/>
              <a:ln w="9525">
                <a:noFill/>
                <a:miter lim="800000"/>
                <a:headEnd/>
                <a:tailEnd/>
              </a:ln>
            </p:spPr>
            <p:txBody>
              <a:bodyPr lIns="0" rIns="0" anchor="ctr"/>
              <a:lstStyle/>
              <a:p>
                <a:pPr defTabSz="914400" eaLnBrk="0" hangingPunct="0">
                  <a:lnSpc>
                    <a:spcPct val="95000"/>
                  </a:lnSpc>
                  <a:defRPr/>
                </a:pPr>
                <a:r>
                  <a:rPr lang="en-US" sz="1200" b="1" dirty="0">
                    <a:solidFill>
                      <a:schemeClr val="tx2">
                        <a:lumMod val="50000"/>
                      </a:schemeClr>
                    </a:solidFill>
                    <a:latin typeface="Arial" pitchFamily="34" charset="0"/>
                    <a:ea typeface="ＭＳ Ｐゴシック" pitchFamily="-97" charset="-128"/>
                  </a:rPr>
                  <a:t>Templates</a:t>
                </a:r>
              </a:p>
            </p:txBody>
          </p:sp>
        </p:grpSp>
        <p:sp>
          <p:nvSpPr>
            <p:cNvPr id="53" name="Rektangel 52"/>
            <p:cNvSpPr>
              <a:spLocks noChangeArrowheads="1"/>
            </p:cNvSpPr>
            <p:nvPr/>
          </p:nvSpPr>
          <p:spPr bwMode="auto">
            <a:xfrm>
              <a:off x="1035050" y="2579688"/>
              <a:ext cx="344488" cy="346075"/>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r>
                <a:rPr lang="da-DK" sz="1200" kern="0" noProof="1">
                  <a:solidFill>
                    <a:schemeClr val="tx2">
                      <a:lumMod val="50000"/>
                    </a:schemeClr>
                  </a:solidFill>
                  <a:latin typeface="Arial" pitchFamily="34" charset="0"/>
                  <a:ea typeface="ＭＳ Ｐゴシック" pitchFamily="-97" charset="-128"/>
                </a:rPr>
                <a:t>1</a:t>
              </a:r>
            </a:p>
          </p:txBody>
        </p:sp>
      </p:grpSp>
      <p:grpSp>
        <p:nvGrpSpPr>
          <p:cNvPr id="30728" name="Gruppe 35"/>
          <p:cNvGrpSpPr>
            <a:grpSpLocks/>
          </p:cNvGrpSpPr>
          <p:nvPr/>
        </p:nvGrpSpPr>
        <p:grpSpPr bwMode="auto">
          <a:xfrm>
            <a:off x="927100" y="3327400"/>
            <a:ext cx="7340600" cy="1104900"/>
            <a:chOff x="927100" y="3327400"/>
            <a:chExt cx="7340600" cy="1104900"/>
          </a:xfrm>
        </p:grpSpPr>
        <p:sp>
          <p:nvSpPr>
            <p:cNvPr id="52" name="Rektangel 51"/>
            <p:cNvSpPr>
              <a:spLocks noChangeArrowheads="1"/>
            </p:cNvSpPr>
            <p:nvPr/>
          </p:nvSpPr>
          <p:spPr bwMode="auto">
            <a:xfrm>
              <a:off x="927100" y="3683000"/>
              <a:ext cx="7340600" cy="749300"/>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30731" name="Tekstboks 68"/>
            <p:cNvSpPr txBox="1">
              <a:spLocks noChangeArrowheads="1"/>
            </p:cNvSpPr>
            <p:nvPr/>
          </p:nvSpPr>
          <p:spPr bwMode="auto">
            <a:xfrm>
              <a:off x="1473200" y="3782482"/>
              <a:ext cx="6604000" cy="600164"/>
            </a:xfrm>
            <a:prstGeom prst="rect">
              <a:avLst/>
            </a:prstGeom>
            <a:noFill/>
            <a:ln w="9525">
              <a:noFill/>
              <a:miter lim="800000"/>
              <a:headEnd/>
              <a:tailEnd/>
            </a:ln>
          </p:spPr>
          <p:txBody>
            <a:bodyPr>
              <a:spAutoFit/>
            </a:bodyPr>
            <a:lstStyle/>
            <a:p>
              <a:pPr algn="just"/>
              <a:r>
                <a:rPr lang="en-US" sz="1100">
                  <a:solidFill>
                    <a:srgbClr val="171717"/>
                  </a:solidFill>
                </a:rPr>
                <a:t>This is an example text. Go ahead and replace it with your own text. This is an example text. Go ahead and replace it with your own text. This is an example text. Go ahead and replace it with your own text. </a:t>
              </a:r>
              <a:endParaRPr lang="da-DK" sz="1100">
                <a:solidFill>
                  <a:srgbClr val="171717"/>
                </a:solidFill>
              </a:endParaRPr>
            </a:p>
            <a:p>
              <a:pPr algn="just"/>
              <a:endParaRPr lang="da-DK" sz="1100">
                <a:solidFill>
                  <a:srgbClr val="171717"/>
                </a:solidFill>
              </a:endParaRPr>
            </a:p>
          </p:txBody>
        </p:sp>
        <p:grpSp>
          <p:nvGrpSpPr>
            <p:cNvPr id="30732" name="Gruppe 27"/>
            <p:cNvGrpSpPr>
              <a:grpSpLocks/>
            </p:cNvGrpSpPr>
            <p:nvPr/>
          </p:nvGrpSpPr>
          <p:grpSpPr bwMode="auto">
            <a:xfrm>
              <a:off x="927100" y="3327400"/>
              <a:ext cx="7340600" cy="280988"/>
              <a:chOff x="927100" y="3327400"/>
              <a:chExt cx="7340600" cy="280988"/>
            </a:xfrm>
          </p:grpSpPr>
          <p:sp>
            <p:nvSpPr>
              <p:cNvPr id="33" name="Rektangel 32"/>
              <p:cNvSpPr>
                <a:spLocks noChangeArrowheads="1"/>
              </p:cNvSpPr>
              <p:nvPr/>
            </p:nvSpPr>
            <p:spPr bwMode="auto">
              <a:xfrm>
                <a:off x="927100" y="3327400"/>
                <a:ext cx="7340600" cy="280988"/>
              </a:xfrm>
              <a:prstGeom prst="rect">
                <a:avLst/>
              </a:prstGeom>
              <a:gradFill flip="none" rotWithShape="1">
                <a:gsLst>
                  <a:gs pos="89000">
                    <a:srgbClr val="C00000"/>
                  </a:gs>
                  <a:gs pos="20000">
                    <a:srgbClr val="F50736"/>
                  </a:gs>
                  <a:gs pos="11000">
                    <a:srgbClr val="F50736"/>
                  </a:gs>
                </a:gsLst>
                <a:lin ang="135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30735" name="Rectangle 5"/>
              <p:cNvSpPr txBox="1">
                <a:spLocks noChangeArrowheads="1"/>
              </p:cNvSpPr>
              <p:nvPr/>
            </p:nvSpPr>
            <p:spPr bwMode="gray">
              <a:xfrm>
                <a:off x="1039813" y="3332163"/>
                <a:ext cx="2673350" cy="223837"/>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grpSp>
        <p:sp>
          <p:nvSpPr>
            <p:cNvPr id="50" name="Rektangel 49"/>
            <p:cNvSpPr>
              <a:spLocks noChangeArrowheads="1"/>
            </p:cNvSpPr>
            <p:nvPr/>
          </p:nvSpPr>
          <p:spPr bwMode="auto">
            <a:xfrm>
              <a:off x="1033463" y="3863975"/>
              <a:ext cx="344487" cy="346075"/>
            </a:xfrm>
            <a:prstGeom prst="rect">
              <a:avLst/>
            </a:prstGeom>
            <a:gradFill flip="none" rotWithShape="1">
              <a:gsLst>
                <a:gs pos="89000">
                  <a:srgbClr val="C00000"/>
                </a:gs>
                <a:gs pos="20000">
                  <a:srgbClr val="F50736"/>
                </a:gs>
                <a:gs pos="11000">
                  <a:srgbClr val="F50736"/>
                </a:gs>
              </a:gsLst>
              <a:lin ang="135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sp>
        <p:nvSpPr>
          <p:cNvPr id="27" name="Tekstboks 26"/>
          <p:cNvSpPr txBox="1">
            <a:spLocks noChangeArrowheads="1"/>
          </p:cNvSpPr>
          <p:nvPr/>
        </p:nvSpPr>
        <p:spPr bwMode="auto">
          <a:xfrm>
            <a:off x="1047750" y="3900488"/>
            <a:ext cx="322263" cy="277812"/>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2</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1746"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1747"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1748" name="Titel 2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endParaRPr>
          </a:p>
        </p:txBody>
      </p:sp>
      <p:sp>
        <p:nvSpPr>
          <p:cNvPr id="31749" name="Pladsholder til indhold 22"/>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endParaRPr>
          </a:p>
        </p:txBody>
      </p:sp>
      <p:sp>
        <p:nvSpPr>
          <p:cNvPr id="31750" name="Pladsholder til tekst 23"/>
          <p:cNvSpPr>
            <a:spLocks noGrp="1"/>
          </p:cNvSpPr>
          <p:nvPr>
            <p:ph type="body" idx="13"/>
          </p:nvPr>
        </p:nvSpPr>
        <p:spPr bwMode="auto">
          <a:xfrm>
            <a:off x="177800" y="11303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endParaRPr lang="en-US" smtClean="0">
              <a:latin typeface="Arial" charset="0"/>
              <a:ea typeface="ＭＳ Ｐゴシック"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32770" name="Gruppe 28"/>
          <p:cNvGrpSpPr>
            <a:grpSpLocks/>
          </p:cNvGrpSpPr>
          <p:nvPr/>
        </p:nvGrpSpPr>
        <p:grpSpPr bwMode="auto">
          <a:xfrm>
            <a:off x="3151188" y="2147888"/>
            <a:ext cx="4260850" cy="3770312"/>
            <a:chOff x="3151188" y="2147888"/>
            <a:chExt cx="4260850" cy="3770312"/>
          </a:xfrm>
        </p:grpSpPr>
        <p:sp>
          <p:nvSpPr>
            <p:cNvPr id="28" name="Rektangel 27"/>
            <p:cNvSpPr>
              <a:spLocks noChangeArrowheads="1"/>
            </p:cNvSpPr>
            <p:nvPr/>
          </p:nvSpPr>
          <p:spPr bwMode="auto">
            <a:xfrm>
              <a:off x="3151188" y="2147888"/>
              <a:ext cx="4260850" cy="3770312"/>
            </a:xfrm>
            <a:prstGeom prst="rect">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pic>
          <p:nvPicPr>
            <p:cNvPr id="27" name="Billede 26" descr="dreamstime_Mind map.jpg"/>
            <p:cNvPicPr>
              <a:picLocks noChangeAspect="1"/>
            </p:cNvPicPr>
            <p:nvPr/>
          </p:nvPicPr>
          <p:blipFill>
            <a:blip r:embed="rId2">
              <a:lum bright="12000"/>
            </a:blip>
            <a:srcRect/>
            <a:stretch>
              <a:fillRect/>
            </a:stretch>
          </p:blipFill>
          <p:spPr>
            <a:xfrm>
              <a:off x="3271838" y="2303463"/>
              <a:ext cx="4019550" cy="2497137"/>
            </a:xfrm>
            <a:prstGeom prst="rect">
              <a:avLst/>
            </a:prstGeom>
            <a:effectLst>
              <a:outerShdw blurRad="50800" dist="38100" dir="2700000" algn="tl" rotWithShape="0">
                <a:prstClr val="black">
                  <a:alpha val="40000"/>
                </a:prstClr>
              </a:outerShdw>
            </a:effectLst>
          </p:spPr>
        </p:pic>
      </p:grpSp>
      <p:sp>
        <p:nvSpPr>
          <p:cNvPr id="32771"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2772"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2773" name="Rectangle 4"/>
          <p:cNvSpPr>
            <a:spLocks noChangeArrowheads="1"/>
          </p:cNvSpPr>
          <p:nvPr/>
        </p:nvSpPr>
        <p:spPr bwMode="gray">
          <a:xfrm>
            <a:off x="2146300" y="1355725"/>
            <a:ext cx="4852988" cy="358775"/>
          </a:xfrm>
          <a:prstGeom prst="rect">
            <a:avLst/>
          </a:prstGeom>
          <a:noFill/>
          <a:ln w="9525">
            <a:noFill/>
            <a:miter lim="800000"/>
            <a:headEnd/>
            <a:tailEnd/>
          </a:ln>
        </p:spPr>
        <p:txBody>
          <a:bodyPr lIns="0" tIns="0" rIns="0" bIns="0" anchor="ctr"/>
          <a:lstStyle/>
          <a:p>
            <a:pPr algn="ctr" defTabSz="801688"/>
            <a:r>
              <a:rPr lang="en-US" sz="2000">
                <a:solidFill>
                  <a:srgbClr val="171717"/>
                </a:solidFill>
              </a:rPr>
              <a:t>Your own sub headline</a:t>
            </a:r>
          </a:p>
          <a:p>
            <a:pPr algn="ctr" defTabSz="801688"/>
            <a:endParaRPr lang="en-US" sz="2000">
              <a:solidFill>
                <a:srgbClr val="171717"/>
              </a:solidFill>
            </a:endParaRPr>
          </a:p>
        </p:txBody>
      </p:sp>
      <p:sp>
        <p:nvSpPr>
          <p:cNvPr id="32774" name="Rectangle 5"/>
          <p:cNvSpPr txBox="1">
            <a:spLocks noChangeArrowheads="1"/>
          </p:cNvSpPr>
          <p:nvPr/>
        </p:nvSpPr>
        <p:spPr bwMode="gray">
          <a:xfrm>
            <a:off x="3235325" y="779463"/>
            <a:ext cx="2673350" cy="600075"/>
          </a:xfrm>
          <a:prstGeom prst="rect">
            <a:avLst/>
          </a:prstGeom>
          <a:noFill/>
          <a:ln w="9525">
            <a:noFill/>
            <a:miter lim="800000"/>
            <a:headEnd/>
            <a:tailEnd/>
          </a:ln>
        </p:spPr>
        <p:txBody>
          <a:bodyPr lIns="0" rIns="0" anchor="ctr"/>
          <a:lstStyle/>
          <a:p>
            <a:pPr algn="ctr" defTabSz="914400" eaLnBrk="0" hangingPunct="0">
              <a:lnSpc>
                <a:spcPct val="95000"/>
              </a:lnSpc>
            </a:pPr>
            <a:r>
              <a:rPr lang="en-US" sz="3000" b="1">
                <a:solidFill>
                  <a:srgbClr val="171717"/>
                </a:solidFill>
              </a:rPr>
              <a:t>Templates</a:t>
            </a:r>
          </a:p>
        </p:txBody>
      </p:sp>
      <p:sp>
        <p:nvSpPr>
          <p:cNvPr id="30" name="Højrepil 29"/>
          <p:cNvSpPr/>
          <p:nvPr/>
        </p:nvSpPr>
        <p:spPr bwMode="auto">
          <a:xfrm>
            <a:off x="3043132" y="5111610"/>
            <a:ext cx="486018" cy="353572"/>
          </a:xfrm>
          <a:prstGeom prst="rightArrow">
            <a:avLst>
              <a:gd name="adj1" fmla="val 50000"/>
              <a:gd name="adj2" fmla="val 82469"/>
            </a:avLst>
          </a:prstGeom>
          <a:gradFill flip="none" rotWithShape="1">
            <a:gsLst>
              <a:gs pos="100000">
                <a:schemeClr val="bg2"/>
              </a:gs>
              <a:gs pos="0">
                <a:schemeClr val="tx1"/>
              </a:gs>
            </a:gsLst>
            <a:lin ang="0" scaled="0"/>
            <a:tileRect/>
          </a:gradFill>
          <a:ln w="6350">
            <a:solidFill>
              <a:schemeClr val="bg2">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sp>
        <p:nvSpPr>
          <p:cNvPr id="32778" name="Tekstboks 30"/>
          <p:cNvSpPr txBox="1">
            <a:spLocks noChangeArrowheads="1"/>
          </p:cNvSpPr>
          <p:nvPr/>
        </p:nvSpPr>
        <p:spPr bwMode="auto">
          <a:xfrm>
            <a:off x="3581400" y="4875213"/>
            <a:ext cx="3505200" cy="938212"/>
          </a:xfrm>
          <a:prstGeom prst="rect">
            <a:avLst/>
          </a:prstGeom>
          <a:noFill/>
          <a:ln w="9525">
            <a:noFill/>
            <a:miter lim="800000"/>
            <a:headEnd/>
            <a:tailEnd/>
          </a:ln>
        </p:spPr>
        <p:txBody>
          <a:bodyPr>
            <a:spAutoFit/>
          </a:bodyPr>
          <a:lstStyle/>
          <a:p>
            <a:pPr algn="just"/>
            <a:r>
              <a:rPr lang="en-US" sz="1100">
                <a:solidFill>
                  <a:srgbClr val="D7D8D9"/>
                </a:solidFill>
              </a:rPr>
              <a:t>This is an example text. Go ahead and replace it with your own text. </a:t>
            </a:r>
            <a:r>
              <a:rPr lang="da-DK" sz="1100">
                <a:solidFill>
                  <a:srgbClr val="D7D8D9"/>
                </a:solidFill>
              </a:rPr>
              <a:t>t</a:t>
            </a:r>
            <a:r>
              <a:rPr lang="en-US" sz="1100">
                <a:solidFill>
                  <a:srgbClr val="D7D8D9"/>
                </a:solidFill>
              </a:rPr>
              <a:t>This is an example text. Go ahead and replace it with your own text. This is an example text. Go ahead and replace it with your own text. </a:t>
            </a:r>
            <a:endParaRPr lang="da-DK" sz="1100">
              <a:solidFill>
                <a:srgbClr val="D7D8D9"/>
              </a:solidFill>
            </a:endParaRPr>
          </a:p>
          <a:p>
            <a:pPr algn="just"/>
            <a:endParaRPr lang="da-DK" sz="1100">
              <a:solidFill>
                <a:srgbClr val="D7D8D9"/>
              </a:solidFill>
            </a:endParaRPr>
          </a:p>
        </p:txBody>
      </p:sp>
      <p:grpSp>
        <p:nvGrpSpPr>
          <p:cNvPr id="32779" name="Gruppe 19"/>
          <p:cNvGrpSpPr>
            <a:grpSpLocks/>
          </p:cNvGrpSpPr>
          <p:nvPr/>
        </p:nvGrpSpPr>
        <p:grpSpPr bwMode="auto">
          <a:xfrm>
            <a:off x="1692275" y="2146300"/>
            <a:ext cx="1346200" cy="3771900"/>
            <a:chOff x="1222375" y="2146300"/>
            <a:chExt cx="1346200" cy="3771900"/>
          </a:xfrm>
        </p:grpSpPr>
        <p:sp>
          <p:nvSpPr>
            <p:cNvPr id="21" name="Rektangel 20"/>
            <p:cNvSpPr>
              <a:spLocks noChangeArrowheads="1"/>
            </p:cNvSpPr>
            <p:nvPr/>
          </p:nvSpPr>
          <p:spPr bwMode="auto">
            <a:xfrm>
              <a:off x="1231900" y="4738688"/>
              <a:ext cx="1333500" cy="1179512"/>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22" name="Højrepil 21"/>
            <p:cNvSpPr/>
            <p:nvPr/>
          </p:nvSpPr>
          <p:spPr bwMode="auto">
            <a:xfrm rot="5400000">
              <a:off x="1631156" y="4653757"/>
              <a:ext cx="485775" cy="354012"/>
            </a:xfrm>
            <a:prstGeom prst="rightArrow">
              <a:avLst>
                <a:gd name="adj1" fmla="val 50000"/>
                <a:gd name="adj2" fmla="val 82469"/>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3" name="Rektangel 22"/>
            <p:cNvSpPr>
              <a:spLocks noChangeArrowheads="1"/>
            </p:cNvSpPr>
            <p:nvPr/>
          </p:nvSpPr>
          <p:spPr bwMode="auto">
            <a:xfrm>
              <a:off x="1231900" y="3441700"/>
              <a:ext cx="1333500" cy="1179513"/>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4" name="Højrepil 23"/>
            <p:cNvSpPr/>
            <p:nvPr/>
          </p:nvSpPr>
          <p:spPr bwMode="auto">
            <a:xfrm rot="5400000">
              <a:off x="1654969" y="3358356"/>
              <a:ext cx="485775" cy="354013"/>
            </a:xfrm>
            <a:prstGeom prst="rightArrow">
              <a:avLst>
                <a:gd name="adj1" fmla="val 50000"/>
                <a:gd name="adj2" fmla="val 82469"/>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26" name="Rektangel 25"/>
            <p:cNvSpPr>
              <a:spLocks noChangeArrowheads="1"/>
            </p:cNvSpPr>
            <p:nvPr/>
          </p:nvSpPr>
          <p:spPr bwMode="auto">
            <a:xfrm>
              <a:off x="1231900" y="2146300"/>
              <a:ext cx="1333500" cy="1179513"/>
            </a:xfrm>
            <a:prstGeom prst="rect">
              <a:avLst/>
            </a:prstGeom>
            <a:gradFill rotWithShape="1">
              <a:gsLst>
                <a:gs pos="0">
                  <a:schemeClr val="accent1"/>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31" name="Text Box 52"/>
            <p:cNvSpPr txBox="1">
              <a:spLocks noChangeArrowheads="1"/>
            </p:cNvSpPr>
            <p:nvPr/>
          </p:nvSpPr>
          <p:spPr bwMode="gray">
            <a:xfrm>
              <a:off x="1222375" y="5084763"/>
              <a:ext cx="1346200" cy="461962"/>
            </a:xfrm>
            <a:prstGeom prst="rect">
              <a:avLst/>
            </a:prstGeom>
            <a:noFill/>
            <a:ln w="9525">
              <a:noFill/>
              <a:miter lim="800000"/>
              <a:headEnd/>
              <a:tailEnd/>
            </a:ln>
          </p:spPr>
          <p:txBody>
            <a:bodyPr>
              <a:spAutoFit/>
            </a:bodyPr>
            <a:lstStyle/>
            <a:p>
              <a:pPr algn="ctr" defTabSz="801688">
                <a:spcBef>
                  <a:spcPct val="20000"/>
                </a:spcBef>
                <a:defRPr/>
              </a:pPr>
              <a:r>
                <a:rPr lang="da-DK" sz="1200" noProof="1">
                  <a:solidFill>
                    <a:schemeClr val="accent1">
                      <a:lumMod val="10000"/>
                    </a:schemeClr>
                  </a:solidFill>
                  <a:latin typeface="Arial" pitchFamily="34" charset="0"/>
                  <a:ea typeface="ＭＳ Ｐゴシック" pitchFamily="-97" charset="-128"/>
                </a:rPr>
                <a:t>This is placeholder text. </a:t>
              </a:r>
            </a:p>
          </p:txBody>
        </p:sp>
        <p:sp>
          <p:nvSpPr>
            <p:cNvPr id="32786" name="Text Box 52"/>
            <p:cNvSpPr txBox="1">
              <a:spLocks noChangeArrowheads="1"/>
            </p:cNvSpPr>
            <p:nvPr/>
          </p:nvSpPr>
          <p:spPr bwMode="gray">
            <a:xfrm>
              <a:off x="1222375" y="3800121"/>
              <a:ext cx="1346200" cy="461660"/>
            </a:xfrm>
            <a:prstGeom prst="rect">
              <a:avLst/>
            </a:prstGeom>
            <a:noFill/>
            <a:ln w="9525">
              <a:noFill/>
              <a:miter lim="800000"/>
              <a:headEnd/>
              <a:tailEnd/>
            </a:ln>
          </p:spPr>
          <p:txBody>
            <a:bodyPr>
              <a:spAutoFit/>
            </a:bodyPr>
            <a:lstStyle/>
            <a:p>
              <a:pPr algn="ctr" defTabSz="801688">
                <a:spcBef>
                  <a:spcPct val="20000"/>
                </a:spcBef>
              </a:pPr>
              <a:r>
                <a:rPr lang="en-US" sz="1200" noProof="1">
                  <a:solidFill>
                    <a:schemeClr val="tx2"/>
                  </a:solidFill>
                </a:rPr>
                <a:t>This is placeholder text. </a:t>
              </a:r>
            </a:p>
          </p:txBody>
        </p:sp>
        <p:sp>
          <p:nvSpPr>
            <p:cNvPr id="32787" name="Text Box 52"/>
            <p:cNvSpPr txBox="1">
              <a:spLocks noChangeArrowheads="1"/>
            </p:cNvSpPr>
            <p:nvPr/>
          </p:nvSpPr>
          <p:spPr bwMode="gray">
            <a:xfrm>
              <a:off x="1222375" y="2527394"/>
              <a:ext cx="1346200" cy="461660"/>
            </a:xfrm>
            <a:prstGeom prst="rect">
              <a:avLst/>
            </a:prstGeom>
            <a:noFill/>
            <a:ln w="9525">
              <a:noFill/>
              <a:miter lim="800000"/>
              <a:headEnd/>
              <a:tailEnd/>
            </a:ln>
          </p:spPr>
          <p:txBody>
            <a:bodyPr>
              <a:spAutoFit/>
            </a:bodyPr>
            <a:lstStyle/>
            <a:p>
              <a:pPr algn="ctr" defTabSz="801688">
                <a:spcBef>
                  <a:spcPct val="20000"/>
                </a:spcBef>
              </a:pPr>
              <a:r>
                <a:rPr lang="en-US" sz="1200" noProof="1">
                  <a:solidFill>
                    <a:srgbClr val="171717"/>
                  </a:solidFill>
                </a:rPr>
                <a:t>This is placeholder text. </a:t>
              </a: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ktangel 16"/>
          <p:cNvSpPr>
            <a:spLocks noChangeArrowheads="1"/>
          </p:cNvSpPr>
          <p:nvPr/>
        </p:nvSpPr>
        <p:spPr bwMode="auto">
          <a:xfrm>
            <a:off x="1141413" y="1844675"/>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18" name="Rektangel 17"/>
          <p:cNvSpPr>
            <a:spLocks noChangeArrowheads="1"/>
          </p:cNvSpPr>
          <p:nvPr/>
        </p:nvSpPr>
        <p:spPr bwMode="auto">
          <a:xfrm>
            <a:off x="1141413" y="5657850"/>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19" name="Rektangel 18"/>
          <p:cNvSpPr>
            <a:spLocks noChangeArrowheads="1"/>
          </p:cNvSpPr>
          <p:nvPr/>
        </p:nvSpPr>
        <p:spPr bwMode="auto">
          <a:xfrm>
            <a:off x="1141413" y="3116263"/>
            <a:ext cx="7431087" cy="523875"/>
          </a:xfrm>
          <a:prstGeom prst="rect">
            <a:avLst/>
          </a:prstGeom>
          <a:gradFill flip="none" rotWithShape="1">
            <a:gsLst>
              <a:gs pos="89000">
                <a:srgbClr val="C00000"/>
              </a:gs>
              <a:gs pos="20000">
                <a:srgbClr val="F50736"/>
              </a:gs>
              <a:gs pos="11000">
                <a:srgbClr val="F50736"/>
              </a:gs>
            </a:gsLst>
            <a:lin ang="135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0" name="Rektangel 19"/>
          <p:cNvSpPr>
            <a:spLocks noChangeArrowheads="1"/>
          </p:cNvSpPr>
          <p:nvPr/>
        </p:nvSpPr>
        <p:spPr bwMode="auto">
          <a:xfrm>
            <a:off x="1141413" y="3751263"/>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1" name="Rektangel 20"/>
          <p:cNvSpPr>
            <a:spLocks noChangeArrowheads="1"/>
          </p:cNvSpPr>
          <p:nvPr/>
        </p:nvSpPr>
        <p:spPr bwMode="auto">
          <a:xfrm>
            <a:off x="1141413" y="2479675"/>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2" name="Rektangel 21"/>
          <p:cNvSpPr>
            <a:spLocks noChangeArrowheads="1"/>
          </p:cNvSpPr>
          <p:nvPr/>
        </p:nvSpPr>
        <p:spPr bwMode="auto">
          <a:xfrm>
            <a:off x="1141413" y="4386263"/>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3" name="Rektangel 22"/>
          <p:cNvSpPr>
            <a:spLocks noChangeArrowheads="1"/>
          </p:cNvSpPr>
          <p:nvPr/>
        </p:nvSpPr>
        <p:spPr bwMode="auto">
          <a:xfrm>
            <a:off x="1141413" y="5022850"/>
            <a:ext cx="7431087" cy="52387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3801" name="Tekstboks 6"/>
          <p:cNvSpPr txBox="1">
            <a:spLocks noChangeArrowheads="1"/>
          </p:cNvSpPr>
          <p:nvPr/>
        </p:nvSpPr>
        <p:spPr bwMode="auto">
          <a:xfrm>
            <a:off x="1192213" y="1905000"/>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2" name="Tekstboks 7"/>
          <p:cNvSpPr txBox="1">
            <a:spLocks noChangeArrowheads="1"/>
          </p:cNvSpPr>
          <p:nvPr/>
        </p:nvSpPr>
        <p:spPr bwMode="auto">
          <a:xfrm>
            <a:off x="1192213" y="5726113"/>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3" name="Tekstboks 8"/>
          <p:cNvSpPr txBox="1">
            <a:spLocks noChangeArrowheads="1"/>
          </p:cNvSpPr>
          <p:nvPr/>
        </p:nvSpPr>
        <p:spPr bwMode="auto">
          <a:xfrm>
            <a:off x="1192213" y="3178175"/>
            <a:ext cx="5932487" cy="600075"/>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 with your own text. This is an example text. Go ahead and replace it with your own text</a:t>
            </a:r>
            <a:endParaRPr lang="da-DK" sz="1100">
              <a:solidFill>
                <a:schemeClr val="tx2"/>
              </a:solidFill>
            </a:endParaRPr>
          </a:p>
          <a:p>
            <a:endParaRPr lang="da-DK" sz="1100">
              <a:solidFill>
                <a:schemeClr val="tx2"/>
              </a:solidFill>
            </a:endParaRPr>
          </a:p>
        </p:txBody>
      </p:sp>
      <p:sp>
        <p:nvSpPr>
          <p:cNvPr id="33804" name="Tekstboks 9"/>
          <p:cNvSpPr txBox="1">
            <a:spLocks noChangeArrowheads="1"/>
          </p:cNvSpPr>
          <p:nvPr/>
        </p:nvSpPr>
        <p:spPr bwMode="auto">
          <a:xfrm>
            <a:off x="1192213" y="4452938"/>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5" name="Tekstboks 10"/>
          <p:cNvSpPr txBox="1">
            <a:spLocks noChangeArrowheads="1"/>
          </p:cNvSpPr>
          <p:nvPr/>
        </p:nvSpPr>
        <p:spPr bwMode="auto">
          <a:xfrm>
            <a:off x="1192213" y="2541588"/>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6" name="Tekstboks 11"/>
          <p:cNvSpPr txBox="1">
            <a:spLocks noChangeArrowheads="1"/>
          </p:cNvSpPr>
          <p:nvPr/>
        </p:nvSpPr>
        <p:spPr bwMode="auto">
          <a:xfrm>
            <a:off x="1192213" y="3814763"/>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7" name="Tekstboks 12"/>
          <p:cNvSpPr txBox="1">
            <a:spLocks noChangeArrowheads="1"/>
          </p:cNvSpPr>
          <p:nvPr/>
        </p:nvSpPr>
        <p:spPr bwMode="auto">
          <a:xfrm>
            <a:off x="1192213" y="5089525"/>
            <a:ext cx="5932487" cy="600075"/>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a:t>
            </a:r>
            <a:endParaRPr lang="da-DK" sz="1100"/>
          </a:p>
          <a:p>
            <a:endParaRPr lang="da-DK" sz="1100"/>
          </a:p>
        </p:txBody>
      </p:sp>
      <p:sp>
        <p:nvSpPr>
          <p:cNvPr id="33808"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3809"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3810"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33811"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Templates</a:t>
            </a:r>
          </a:p>
        </p:txBody>
      </p:sp>
      <p:grpSp>
        <p:nvGrpSpPr>
          <p:cNvPr id="33812" name="Gruppe 55"/>
          <p:cNvGrpSpPr>
            <a:grpSpLocks/>
          </p:cNvGrpSpPr>
          <p:nvPr/>
        </p:nvGrpSpPr>
        <p:grpSpPr bwMode="auto">
          <a:xfrm>
            <a:off x="571500" y="1858963"/>
            <a:ext cx="511175" cy="4313237"/>
            <a:chOff x="571500" y="1858963"/>
            <a:chExt cx="511175" cy="4313237"/>
          </a:xfrm>
        </p:grpSpPr>
        <p:sp>
          <p:nvSpPr>
            <p:cNvPr id="43" name="Rektangel 7"/>
            <p:cNvSpPr>
              <a:spLocks noChangeArrowheads="1"/>
            </p:cNvSpPr>
            <p:nvPr/>
          </p:nvSpPr>
          <p:spPr bwMode="auto">
            <a:xfrm>
              <a:off x="571500" y="1858963"/>
              <a:ext cx="511175" cy="512762"/>
            </a:xfrm>
            <a:prstGeom prst="rect">
              <a:avLst/>
            </a:prstGeom>
            <a:gradFill flip="none" rotWithShape="1">
              <a:gsLst>
                <a:gs pos="0">
                  <a:sysClr val="window" lastClr="FFFFFF">
                    <a:lumMod val="65000"/>
                    <a:shade val="30000"/>
                    <a:satMod val="115000"/>
                  </a:sys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41" name="Rektangel 40"/>
            <p:cNvSpPr>
              <a:spLocks noChangeArrowheads="1"/>
            </p:cNvSpPr>
            <p:nvPr/>
          </p:nvSpPr>
          <p:spPr bwMode="auto">
            <a:xfrm>
              <a:off x="571500" y="2492375"/>
              <a:ext cx="511175" cy="511175"/>
            </a:xfrm>
            <a:prstGeom prst="rect">
              <a:avLst/>
            </a:prstGeom>
            <a:gradFill flip="none" rotWithShape="1">
              <a:gsLst>
                <a:gs pos="0">
                  <a:sysClr val="window" lastClr="FFFFFF">
                    <a:lumMod val="65000"/>
                    <a:shade val="30000"/>
                    <a:satMod val="115000"/>
                  </a:sys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9" name="Rektangel 11"/>
            <p:cNvSpPr>
              <a:spLocks noChangeArrowheads="1"/>
            </p:cNvSpPr>
            <p:nvPr/>
          </p:nvSpPr>
          <p:spPr bwMode="auto">
            <a:xfrm>
              <a:off x="571500" y="3125788"/>
              <a:ext cx="511175" cy="511175"/>
            </a:xfrm>
            <a:prstGeom prst="rect">
              <a:avLst/>
            </a:prstGeom>
            <a:gradFill flip="none" rotWithShape="1">
              <a:gsLst>
                <a:gs pos="0">
                  <a:sysClr val="window" lastClr="FFFFFF">
                    <a:lumMod val="65000"/>
                    <a:shade val="30000"/>
                    <a:satMod val="115000"/>
                  </a:sys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7" name="Rektangel 13"/>
            <p:cNvSpPr>
              <a:spLocks noChangeArrowheads="1"/>
            </p:cNvSpPr>
            <p:nvPr/>
          </p:nvSpPr>
          <p:spPr bwMode="auto">
            <a:xfrm>
              <a:off x="571500" y="3762375"/>
              <a:ext cx="511175" cy="508000"/>
            </a:xfrm>
            <a:prstGeom prst="rect">
              <a:avLst/>
            </a:prstGeom>
            <a:gradFill flip="none" rotWithShape="1">
              <a:gsLst>
                <a:gs pos="0">
                  <a:sysClr val="window" lastClr="FFFFFF">
                    <a:lumMod val="65000"/>
                    <a:shade val="30000"/>
                    <a:satMod val="115000"/>
                  </a:sys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5" name="Rektangel 34"/>
            <p:cNvSpPr>
              <a:spLocks noChangeArrowheads="1"/>
            </p:cNvSpPr>
            <p:nvPr/>
          </p:nvSpPr>
          <p:spPr bwMode="auto">
            <a:xfrm>
              <a:off x="571500" y="4395788"/>
              <a:ext cx="511175" cy="511175"/>
            </a:xfrm>
            <a:prstGeom prst="rect">
              <a:avLst/>
            </a:prstGeom>
            <a:gradFill flip="none" rotWithShape="1">
              <a:gsLst>
                <a:gs pos="0">
                  <a:sysClr val="window" lastClr="FFFFFF">
                    <a:lumMod val="65000"/>
                    <a:shade val="30000"/>
                    <a:satMod val="115000"/>
                  </a:sys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3" name="Rektangel 23"/>
            <p:cNvSpPr>
              <a:spLocks noChangeArrowheads="1"/>
            </p:cNvSpPr>
            <p:nvPr/>
          </p:nvSpPr>
          <p:spPr bwMode="auto">
            <a:xfrm>
              <a:off x="571500" y="5027613"/>
              <a:ext cx="511175" cy="512762"/>
            </a:xfrm>
            <a:prstGeom prst="rect">
              <a:avLst/>
            </a:prstGeom>
            <a:gradFill flip="none" rotWithShape="1">
              <a:gsLst>
                <a:gs pos="0">
                  <a:sysClr val="window" lastClr="FFFFFF">
                    <a:lumMod val="65000"/>
                    <a:shade val="30000"/>
                    <a:satMod val="115000"/>
                  </a:sys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1" name="Rektangel 26"/>
            <p:cNvSpPr>
              <a:spLocks noChangeArrowheads="1"/>
            </p:cNvSpPr>
            <p:nvPr/>
          </p:nvSpPr>
          <p:spPr bwMode="auto">
            <a:xfrm>
              <a:off x="571500" y="5661025"/>
              <a:ext cx="511175" cy="511175"/>
            </a:xfrm>
            <a:prstGeom prst="rect">
              <a:avLst/>
            </a:prstGeom>
            <a:gradFill flip="none" rotWithShape="1">
              <a:gsLst>
                <a:gs pos="0">
                  <a:sysClr val="window" lastClr="FFFFFF">
                    <a:lumMod val="65000"/>
                    <a:shade val="30000"/>
                    <a:satMod val="115000"/>
                  </a:sys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49" name="Tekstboks 8"/>
            <p:cNvSpPr txBox="1">
              <a:spLocks noChangeArrowheads="1"/>
            </p:cNvSpPr>
            <p:nvPr/>
          </p:nvSpPr>
          <p:spPr bwMode="auto">
            <a:xfrm>
              <a:off x="592138" y="1989138"/>
              <a:ext cx="479425" cy="279400"/>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1</a:t>
              </a:r>
            </a:p>
          </p:txBody>
        </p:sp>
        <p:sp>
          <p:nvSpPr>
            <p:cNvPr id="50" name="Tekstboks 49"/>
            <p:cNvSpPr txBox="1">
              <a:spLocks noChangeArrowheads="1"/>
            </p:cNvSpPr>
            <p:nvPr/>
          </p:nvSpPr>
          <p:spPr bwMode="auto">
            <a:xfrm>
              <a:off x="592138" y="2641600"/>
              <a:ext cx="479425" cy="277813"/>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2</a:t>
              </a:r>
            </a:p>
          </p:txBody>
        </p:sp>
        <p:sp>
          <p:nvSpPr>
            <p:cNvPr id="51" name="Tekstboks 50"/>
            <p:cNvSpPr txBox="1">
              <a:spLocks noChangeArrowheads="1"/>
            </p:cNvSpPr>
            <p:nvPr/>
          </p:nvSpPr>
          <p:spPr bwMode="auto">
            <a:xfrm>
              <a:off x="592138" y="3255963"/>
              <a:ext cx="479425"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3</a:t>
              </a:r>
            </a:p>
          </p:txBody>
        </p:sp>
        <p:sp>
          <p:nvSpPr>
            <p:cNvPr id="52" name="Tekstboks 51"/>
            <p:cNvSpPr txBox="1">
              <a:spLocks noChangeArrowheads="1"/>
            </p:cNvSpPr>
            <p:nvPr/>
          </p:nvSpPr>
          <p:spPr bwMode="auto">
            <a:xfrm>
              <a:off x="592138" y="3884613"/>
              <a:ext cx="479425" cy="274637"/>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4</a:t>
              </a:r>
            </a:p>
          </p:txBody>
        </p:sp>
        <p:sp>
          <p:nvSpPr>
            <p:cNvPr id="53" name="Tekstboks 21"/>
            <p:cNvSpPr txBox="1">
              <a:spLocks noChangeArrowheads="1"/>
            </p:cNvSpPr>
            <p:nvPr/>
          </p:nvSpPr>
          <p:spPr bwMode="auto">
            <a:xfrm>
              <a:off x="592138" y="4525963"/>
              <a:ext cx="479425"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5</a:t>
              </a:r>
            </a:p>
          </p:txBody>
        </p:sp>
        <p:sp>
          <p:nvSpPr>
            <p:cNvPr id="54" name="Tekstboks 24"/>
            <p:cNvSpPr txBox="1">
              <a:spLocks noChangeArrowheads="1"/>
            </p:cNvSpPr>
            <p:nvPr/>
          </p:nvSpPr>
          <p:spPr bwMode="auto">
            <a:xfrm>
              <a:off x="592138" y="5157788"/>
              <a:ext cx="479425" cy="279400"/>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6</a:t>
              </a:r>
            </a:p>
          </p:txBody>
        </p:sp>
        <p:sp>
          <p:nvSpPr>
            <p:cNvPr id="55" name="Tekstboks 27"/>
            <p:cNvSpPr txBox="1">
              <a:spLocks noChangeArrowheads="1"/>
            </p:cNvSpPr>
            <p:nvPr/>
          </p:nvSpPr>
          <p:spPr bwMode="auto">
            <a:xfrm>
              <a:off x="592138" y="5783263"/>
              <a:ext cx="479425"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7</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4818"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4819"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12" name="Rektangel 11"/>
          <p:cNvSpPr>
            <a:spLocks noChangeArrowheads="1"/>
          </p:cNvSpPr>
          <p:nvPr/>
        </p:nvSpPr>
        <p:spPr bwMode="auto">
          <a:xfrm>
            <a:off x="3962400" y="2755900"/>
            <a:ext cx="4343400" cy="2946400"/>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4821"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endParaRPr>
          </a:p>
        </p:txBody>
      </p:sp>
      <p:sp>
        <p:nvSpPr>
          <p:cNvPr id="34822" name="Pladsholder til tekst 18"/>
          <p:cNvSpPr>
            <a:spLocks noGrp="1"/>
          </p:cNvSpPr>
          <p:nvPr>
            <p:ph type="body" idx="13"/>
          </p:nvPr>
        </p:nvSpPr>
        <p:spPr bwMode="auto">
          <a:xfrm>
            <a:off x="177800" y="11303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endParaRPr lang="en-US" smtClean="0">
              <a:latin typeface="Arial" charset="0"/>
              <a:ea typeface="ＭＳ Ｐゴシック" charset="-128"/>
            </a:endParaRPr>
          </a:p>
        </p:txBody>
      </p:sp>
      <p:sp>
        <p:nvSpPr>
          <p:cNvPr id="17" name="Tekstboks 12"/>
          <p:cNvSpPr txBox="1">
            <a:spLocks noChangeArrowheads="1"/>
          </p:cNvSpPr>
          <p:nvPr/>
        </p:nvSpPr>
        <p:spPr bwMode="auto">
          <a:xfrm>
            <a:off x="4111625" y="3113088"/>
            <a:ext cx="3838575" cy="1600200"/>
          </a:xfrm>
          <a:prstGeom prst="rect">
            <a:avLst/>
          </a:prstGeom>
          <a:noFill/>
          <a:ln w="9525">
            <a:noFill/>
            <a:miter lim="800000"/>
            <a:headEnd/>
            <a:tailEnd/>
          </a:ln>
        </p:spPr>
        <p:txBody>
          <a:bodyPr>
            <a:spAutoFit/>
          </a:bodyPr>
          <a:lstStyle/>
          <a:p>
            <a:pPr>
              <a:defRPr/>
            </a:pPr>
            <a:r>
              <a:rPr lang="en-US" sz="1400" dirty="0">
                <a:solidFill>
                  <a:schemeClr val="tx2">
                    <a:lumMod val="50000"/>
                  </a:schemeClr>
                </a:solidFill>
                <a:latin typeface="Arial" pitchFamily="34" charset="0"/>
                <a:ea typeface="ＭＳ Ｐゴシック" pitchFamily="-97" charset="-128"/>
              </a:rPr>
              <a:t>This is an example text. Go ahead and replace it with your own text. This is an example text. Go ahead and replace it with your own text. </a:t>
            </a:r>
            <a:endParaRPr lang="da-DK" sz="1400" dirty="0">
              <a:solidFill>
                <a:schemeClr val="tx2">
                  <a:lumMod val="50000"/>
                </a:schemeClr>
              </a:solidFill>
              <a:latin typeface="Arial" pitchFamily="34" charset="0"/>
              <a:ea typeface="ＭＳ Ｐゴシック" pitchFamily="-97" charset="-128"/>
            </a:endParaRPr>
          </a:p>
          <a:p>
            <a:pPr>
              <a:defRPr/>
            </a:pPr>
            <a:r>
              <a:rPr lang="en-US" sz="1400" dirty="0">
                <a:solidFill>
                  <a:schemeClr val="tx2">
                    <a:lumMod val="50000"/>
                  </a:schemeClr>
                </a:solidFill>
                <a:latin typeface="Arial" pitchFamily="34" charset="0"/>
                <a:ea typeface="ＭＳ Ｐゴシック" pitchFamily="-97" charset="-128"/>
              </a:rPr>
              <a:t>This is an example text. Go ahead and replace it with your own text. </a:t>
            </a:r>
            <a:endParaRPr lang="da-DK" sz="1400" dirty="0">
              <a:solidFill>
                <a:schemeClr val="tx2">
                  <a:lumMod val="50000"/>
                </a:schemeClr>
              </a:solidFill>
              <a:latin typeface="Arial" pitchFamily="34" charset="0"/>
              <a:ea typeface="ＭＳ Ｐゴシック" pitchFamily="-97" charset="-128"/>
            </a:endParaRPr>
          </a:p>
          <a:p>
            <a:pPr>
              <a:defRPr/>
            </a:pPr>
            <a:endParaRPr lang="da-DK" sz="1400" dirty="0">
              <a:solidFill>
                <a:schemeClr val="tx2">
                  <a:lumMod val="50000"/>
                </a:schemeClr>
              </a:solidFill>
              <a:latin typeface="Arial" pitchFamily="34" charset="0"/>
              <a:ea typeface="ＭＳ Ｐゴシック" pitchFamily="-97" charset="-128"/>
            </a:endParaRPr>
          </a:p>
        </p:txBody>
      </p:sp>
      <p:grpSp>
        <p:nvGrpSpPr>
          <p:cNvPr id="34824" name="Gruppe 15"/>
          <p:cNvGrpSpPr>
            <a:grpSpLocks/>
          </p:cNvGrpSpPr>
          <p:nvPr/>
        </p:nvGrpSpPr>
        <p:grpSpPr bwMode="auto">
          <a:xfrm>
            <a:off x="889000" y="2755900"/>
            <a:ext cx="2946400" cy="2946400"/>
            <a:chOff x="889000" y="2755900"/>
            <a:chExt cx="2946400" cy="2946400"/>
          </a:xfrm>
        </p:grpSpPr>
        <p:sp>
          <p:nvSpPr>
            <p:cNvPr id="9" name="Rektangel 8"/>
            <p:cNvSpPr>
              <a:spLocks noChangeArrowheads="1"/>
            </p:cNvSpPr>
            <p:nvPr/>
          </p:nvSpPr>
          <p:spPr bwMode="auto">
            <a:xfrm>
              <a:off x="889000" y="2755900"/>
              <a:ext cx="2946400" cy="2946400"/>
            </a:xfrm>
            <a:prstGeom prst="rect">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15" name="Rektangel 14"/>
            <p:cNvSpPr/>
            <p:nvPr/>
          </p:nvSpPr>
          <p:spPr bwMode="auto">
            <a:xfrm>
              <a:off x="984250" y="3175000"/>
              <a:ext cx="2755900" cy="2057400"/>
            </a:xfrm>
            <a:prstGeom prst="rect">
              <a:avLst/>
            </a:prstGeom>
            <a:blipFill>
              <a:blip r:embed="rId2" cstate="print"/>
              <a:stretch>
                <a:fillRect/>
              </a:stretch>
            </a:bli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5842"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5843"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5844" name="Rectangle 4"/>
          <p:cNvSpPr>
            <a:spLocks noChangeArrowheads="1"/>
          </p:cNvSpPr>
          <p:nvPr/>
        </p:nvSpPr>
        <p:spPr bwMode="gray">
          <a:xfrm>
            <a:off x="2146300" y="1355725"/>
            <a:ext cx="4852988" cy="358775"/>
          </a:xfrm>
          <a:prstGeom prst="rect">
            <a:avLst/>
          </a:prstGeom>
          <a:noFill/>
          <a:ln w="9525">
            <a:noFill/>
            <a:miter lim="800000"/>
            <a:headEnd/>
            <a:tailEnd/>
          </a:ln>
        </p:spPr>
        <p:txBody>
          <a:bodyPr lIns="0" tIns="0" rIns="0" bIns="0" anchor="ctr"/>
          <a:lstStyle/>
          <a:p>
            <a:pPr algn="ctr" defTabSz="801688"/>
            <a:r>
              <a:rPr lang="en-US" sz="2000">
                <a:solidFill>
                  <a:srgbClr val="171717"/>
                </a:solidFill>
              </a:rPr>
              <a:t>Your own sub headline</a:t>
            </a:r>
          </a:p>
          <a:p>
            <a:pPr algn="ctr" defTabSz="801688"/>
            <a:endParaRPr lang="en-US" sz="2000">
              <a:solidFill>
                <a:srgbClr val="171717"/>
              </a:solidFill>
            </a:endParaRPr>
          </a:p>
        </p:txBody>
      </p:sp>
      <p:sp>
        <p:nvSpPr>
          <p:cNvPr id="35845" name="Rectangle 5"/>
          <p:cNvSpPr txBox="1">
            <a:spLocks noChangeArrowheads="1"/>
          </p:cNvSpPr>
          <p:nvPr/>
        </p:nvSpPr>
        <p:spPr bwMode="gray">
          <a:xfrm>
            <a:off x="3235325" y="779463"/>
            <a:ext cx="2673350" cy="600075"/>
          </a:xfrm>
          <a:prstGeom prst="rect">
            <a:avLst/>
          </a:prstGeom>
          <a:noFill/>
          <a:ln w="9525">
            <a:noFill/>
            <a:miter lim="800000"/>
            <a:headEnd/>
            <a:tailEnd/>
          </a:ln>
        </p:spPr>
        <p:txBody>
          <a:bodyPr lIns="0" rIns="0" anchor="ctr"/>
          <a:lstStyle/>
          <a:p>
            <a:pPr algn="ctr" defTabSz="914400" eaLnBrk="0" hangingPunct="0">
              <a:lnSpc>
                <a:spcPct val="95000"/>
              </a:lnSpc>
            </a:pPr>
            <a:r>
              <a:rPr lang="en-US" sz="3000" b="1">
                <a:solidFill>
                  <a:srgbClr val="171717"/>
                </a:solidFill>
              </a:rPr>
              <a:t>Templates</a:t>
            </a:r>
          </a:p>
        </p:txBody>
      </p:sp>
      <p:grpSp>
        <p:nvGrpSpPr>
          <p:cNvPr id="35846" name="Gruppe 70"/>
          <p:cNvGrpSpPr>
            <a:grpSpLocks/>
          </p:cNvGrpSpPr>
          <p:nvPr/>
        </p:nvGrpSpPr>
        <p:grpSpPr bwMode="auto">
          <a:xfrm>
            <a:off x="3051175" y="2146300"/>
            <a:ext cx="2727325" cy="3771900"/>
            <a:chOff x="3051175" y="2146300"/>
            <a:chExt cx="2727325" cy="3771900"/>
          </a:xfrm>
        </p:grpSpPr>
        <p:sp>
          <p:nvSpPr>
            <p:cNvPr id="43" name="Rektangel 42"/>
            <p:cNvSpPr>
              <a:spLocks noChangeArrowheads="1"/>
            </p:cNvSpPr>
            <p:nvPr/>
          </p:nvSpPr>
          <p:spPr bwMode="auto">
            <a:xfrm>
              <a:off x="4445000" y="2146300"/>
              <a:ext cx="1333500" cy="1179513"/>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44" name="Højrepil 43"/>
            <p:cNvSpPr/>
            <p:nvPr/>
          </p:nvSpPr>
          <p:spPr bwMode="auto">
            <a:xfrm rot="16200000">
              <a:off x="4893469" y="3056731"/>
              <a:ext cx="485775" cy="354013"/>
            </a:xfrm>
            <a:prstGeom prst="rightArrow">
              <a:avLst>
                <a:gd name="adj1" fmla="val 50000"/>
                <a:gd name="adj2" fmla="val 82469"/>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46" name="Rektangel 45"/>
            <p:cNvSpPr>
              <a:spLocks noChangeArrowheads="1"/>
            </p:cNvSpPr>
            <p:nvPr/>
          </p:nvSpPr>
          <p:spPr bwMode="auto">
            <a:xfrm>
              <a:off x="4445000" y="3443288"/>
              <a:ext cx="1333500" cy="1179512"/>
            </a:xfrm>
            <a:prstGeom prst="rect">
              <a:avLst/>
            </a:prstGeom>
            <a:gradFill rotWithShape="1">
              <a:gsLst>
                <a:gs pos="0">
                  <a:schemeClr val="accent1"/>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indent="-342900" algn="ctr">
                <a:buFont typeface="+mj-lt"/>
                <a:buAutoNum type="arabicPeriod"/>
                <a:defRPr/>
              </a:pPr>
              <a:endParaRPr lang="da-DK" noProof="1">
                <a:solidFill>
                  <a:srgbClr val="FFFFFF"/>
                </a:solidFill>
                <a:latin typeface="Arial" pitchFamily="34" charset="0"/>
                <a:ea typeface="ＭＳ Ｐゴシック" pitchFamily="-97" charset="-128"/>
              </a:endParaRPr>
            </a:p>
          </p:txBody>
        </p:sp>
        <p:sp>
          <p:nvSpPr>
            <p:cNvPr id="47" name="Højrepil 46"/>
            <p:cNvSpPr/>
            <p:nvPr/>
          </p:nvSpPr>
          <p:spPr bwMode="auto">
            <a:xfrm rot="16200000">
              <a:off x="4869656" y="4352132"/>
              <a:ext cx="485775" cy="354012"/>
            </a:xfrm>
            <a:prstGeom prst="rightArrow">
              <a:avLst>
                <a:gd name="adj1" fmla="val 50000"/>
                <a:gd name="adj2" fmla="val 82469"/>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48" name="Rektangel 47"/>
            <p:cNvSpPr>
              <a:spLocks noChangeArrowheads="1"/>
            </p:cNvSpPr>
            <p:nvPr/>
          </p:nvSpPr>
          <p:spPr bwMode="auto">
            <a:xfrm>
              <a:off x="4445000" y="4738688"/>
              <a:ext cx="1333500" cy="1179512"/>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63" name="Højrepil 62"/>
            <p:cNvSpPr/>
            <p:nvPr/>
          </p:nvSpPr>
          <p:spPr bwMode="auto">
            <a:xfrm>
              <a:off x="4308120" y="5249298"/>
              <a:ext cx="486171" cy="353627"/>
            </a:xfrm>
            <a:prstGeom prst="rightArrow">
              <a:avLst>
                <a:gd name="adj1" fmla="val 50000"/>
                <a:gd name="adj2" fmla="val 82469"/>
              </a:avLst>
            </a:prstGeom>
            <a:gradFill flip="none" rotWithShape="1">
              <a:gsLst>
                <a:gs pos="100000">
                  <a:schemeClr val="bg2"/>
                </a:gs>
                <a:gs pos="0">
                  <a:schemeClr val="tx1"/>
                </a:gs>
              </a:gsLst>
              <a:lin ang="0" scaled="0"/>
              <a:tileRect/>
            </a:gradFill>
            <a:ln w="6350">
              <a:solidFill>
                <a:schemeClr val="bg2">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grpSp>
          <p:nvGrpSpPr>
            <p:cNvPr id="35855" name="Gruppe 28"/>
            <p:cNvGrpSpPr>
              <a:grpSpLocks/>
            </p:cNvGrpSpPr>
            <p:nvPr/>
          </p:nvGrpSpPr>
          <p:grpSpPr bwMode="auto">
            <a:xfrm>
              <a:off x="3051175" y="2146300"/>
              <a:ext cx="1346200" cy="3771900"/>
              <a:chOff x="1222375" y="2146300"/>
              <a:chExt cx="1346200" cy="3771900"/>
            </a:xfrm>
          </p:grpSpPr>
          <p:sp>
            <p:nvSpPr>
              <p:cNvPr id="30" name="Rektangel 29"/>
              <p:cNvSpPr>
                <a:spLocks noChangeArrowheads="1"/>
              </p:cNvSpPr>
              <p:nvPr/>
            </p:nvSpPr>
            <p:spPr bwMode="auto">
              <a:xfrm>
                <a:off x="1231900" y="4738688"/>
                <a:ext cx="1333500" cy="1179512"/>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1" name="Højrepil 30"/>
              <p:cNvSpPr/>
              <p:nvPr/>
            </p:nvSpPr>
            <p:spPr bwMode="auto">
              <a:xfrm rot="5400000">
                <a:off x="1631156" y="4653757"/>
                <a:ext cx="485775" cy="354012"/>
              </a:xfrm>
              <a:prstGeom prst="rightArrow">
                <a:avLst>
                  <a:gd name="adj1" fmla="val 50000"/>
                  <a:gd name="adj2" fmla="val 82469"/>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32" name="Rektangel 31"/>
              <p:cNvSpPr>
                <a:spLocks noChangeArrowheads="1"/>
              </p:cNvSpPr>
              <p:nvPr/>
            </p:nvSpPr>
            <p:spPr bwMode="auto">
              <a:xfrm>
                <a:off x="1231900" y="3441700"/>
                <a:ext cx="1333500" cy="1179513"/>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33" name="Højrepil 32"/>
              <p:cNvSpPr/>
              <p:nvPr/>
            </p:nvSpPr>
            <p:spPr bwMode="auto">
              <a:xfrm rot="5400000">
                <a:off x="1654969" y="3358356"/>
                <a:ext cx="485775" cy="354013"/>
              </a:xfrm>
              <a:prstGeom prst="rightArrow">
                <a:avLst>
                  <a:gd name="adj1" fmla="val 50000"/>
                  <a:gd name="adj2" fmla="val 82469"/>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5" name="Rektangel 34"/>
              <p:cNvSpPr>
                <a:spLocks noChangeArrowheads="1"/>
              </p:cNvSpPr>
              <p:nvPr/>
            </p:nvSpPr>
            <p:spPr bwMode="auto">
              <a:xfrm>
                <a:off x="1231900" y="2146300"/>
                <a:ext cx="1333500" cy="1179513"/>
              </a:xfrm>
              <a:prstGeom prst="rect">
                <a:avLst/>
              </a:prstGeom>
              <a:gradFill rotWithShape="1">
                <a:gsLst>
                  <a:gs pos="0">
                    <a:schemeClr val="accent1"/>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36" name="Text Box 52"/>
              <p:cNvSpPr txBox="1">
                <a:spLocks noChangeArrowheads="1"/>
              </p:cNvSpPr>
              <p:nvPr/>
            </p:nvSpPr>
            <p:spPr bwMode="gray">
              <a:xfrm>
                <a:off x="1222375" y="5084763"/>
                <a:ext cx="1346200" cy="461962"/>
              </a:xfrm>
              <a:prstGeom prst="rect">
                <a:avLst/>
              </a:prstGeom>
              <a:noFill/>
              <a:ln w="9525">
                <a:noFill/>
                <a:miter lim="800000"/>
                <a:headEnd/>
                <a:tailEnd/>
              </a:ln>
            </p:spPr>
            <p:txBody>
              <a:bodyPr>
                <a:spAutoFit/>
              </a:bodyPr>
              <a:lstStyle/>
              <a:p>
                <a:pPr algn="ctr" defTabSz="801688">
                  <a:spcBef>
                    <a:spcPct val="20000"/>
                  </a:spcBef>
                  <a:defRPr/>
                </a:pPr>
                <a:r>
                  <a:rPr lang="da-DK" sz="1200" noProof="1">
                    <a:solidFill>
                      <a:schemeClr val="accent1">
                        <a:lumMod val="10000"/>
                      </a:schemeClr>
                    </a:solidFill>
                    <a:latin typeface="Arial" pitchFamily="34" charset="0"/>
                    <a:ea typeface="ＭＳ Ｐゴシック" pitchFamily="-97" charset="-128"/>
                  </a:rPr>
                  <a:t>This is placeholder text. </a:t>
                </a:r>
              </a:p>
            </p:txBody>
          </p:sp>
          <p:sp>
            <p:nvSpPr>
              <p:cNvPr id="35865" name="Text Box 52"/>
              <p:cNvSpPr txBox="1">
                <a:spLocks noChangeArrowheads="1"/>
              </p:cNvSpPr>
              <p:nvPr/>
            </p:nvSpPr>
            <p:spPr bwMode="gray">
              <a:xfrm>
                <a:off x="1222375" y="3800121"/>
                <a:ext cx="1346200" cy="461660"/>
              </a:xfrm>
              <a:prstGeom prst="rect">
                <a:avLst/>
              </a:prstGeom>
              <a:noFill/>
              <a:ln w="9525">
                <a:noFill/>
                <a:miter lim="800000"/>
                <a:headEnd/>
                <a:tailEnd/>
              </a:ln>
            </p:spPr>
            <p:txBody>
              <a:bodyPr>
                <a:spAutoFit/>
              </a:bodyPr>
              <a:lstStyle/>
              <a:p>
                <a:pPr algn="ctr" defTabSz="801688">
                  <a:spcBef>
                    <a:spcPct val="20000"/>
                  </a:spcBef>
                </a:pPr>
                <a:r>
                  <a:rPr lang="en-US" sz="1200" noProof="1">
                    <a:solidFill>
                      <a:schemeClr val="tx2"/>
                    </a:solidFill>
                  </a:rPr>
                  <a:t>This is placeholder text. </a:t>
                </a:r>
              </a:p>
            </p:txBody>
          </p:sp>
          <p:sp>
            <p:nvSpPr>
              <p:cNvPr id="35866" name="Text Box 52"/>
              <p:cNvSpPr txBox="1">
                <a:spLocks noChangeArrowheads="1"/>
              </p:cNvSpPr>
              <p:nvPr/>
            </p:nvSpPr>
            <p:spPr bwMode="gray">
              <a:xfrm>
                <a:off x="1222375" y="2527394"/>
                <a:ext cx="1346200" cy="461660"/>
              </a:xfrm>
              <a:prstGeom prst="rect">
                <a:avLst/>
              </a:prstGeom>
              <a:noFill/>
              <a:ln w="9525">
                <a:noFill/>
                <a:miter lim="800000"/>
                <a:headEnd/>
                <a:tailEnd/>
              </a:ln>
            </p:spPr>
            <p:txBody>
              <a:bodyPr>
                <a:spAutoFit/>
              </a:bodyPr>
              <a:lstStyle/>
              <a:p>
                <a:pPr algn="ctr" defTabSz="801688">
                  <a:spcBef>
                    <a:spcPct val="20000"/>
                  </a:spcBef>
                </a:pPr>
                <a:r>
                  <a:rPr lang="en-US" sz="1200" noProof="1">
                    <a:solidFill>
                      <a:srgbClr val="171717"/>
                    </a:solidFill>
                  </a:rPr>
                  <a:t>This is placeholder text. </a:t>
                </a:r>
              </a:p>
            </p:txBody>
          </p:sp>
        </p:grpSp>
        <p:sp>
          <p:nvSpPr>
            <p:cNvPr id="35856" name="Text Box 52"/>
            <p:cNvSpPr txBox="1">
              <a:spLocks noChangeArrowheads="1"/>
            </p:cNvSpPr>
            <p:nvPr/>
          </p:nvSpPr>
          <p:spPr bwMode="gray">
            <a:xfrm>
              <a:off x="4397375" y="5059018"/>
              <a:ext cx="1346200" cy="461660"/>
            </a:xfrm>
            <a:prstGeom prst="rect">
              <a:avLst/>
            </a:prstGeom>
            <a:noFill/>
            <a:ln w="9525">
              <a:noFill/>
              <a:miter lim="800000"/>
              <a:headEnd/>
              <a:tailEnd/>
            </a:ln>
          </p:spPr>
          <p:txBody>
            <a:bodyPr>
              <a:spAutoFit/>
            </a:bodyPr>
            <a:lstStyle/>
            <a:p>
              <a:pPr algn="ctr" defTabSz="801688">
                <a:spcBef>
                  <a:spcPct val="20000"/>
                </a:spcBef>
              </a:pPr>
              <a:r>
                <a:rPr lang="en-US" sz="1200" noProof="1">
                  <a:solidFill>
                    <a:schemeClr val="tx2"/>
                  </a:solidFill>
                </a:rPr>
                <a:t>This is placeholder text. </a:t>
              </a:r>
            </a:p>
          </p:txBody>
        </p:sp>
        <p:sp>
          <p:nvSpPr>
            <p:cNvPr id="69" name="Text Box 52"/>
            <p:cNvSpPr txBox="1">
              <a:spLocks noChangeArrowheads="1"/>
            </p:cNvSpPr>
            <p:nvPr/>
          </p:nvSpPr>
          <p:spPr bwMode="gray">
            <a:xfrm>
              <a:off x="4397375" y="3813175"/>
              <a:ext cx="1346200" cy="461963"/>
            </a:xfrm>
            <a:prstGeom prst="rect">
              <a:avLst/>
            </a:prstGeom>
            <a:noFill/>
            <a:ln w="9525">
              <a:noFill/>
              <a:miter lim="800000"/>
              <a:headEnd/>
              <a:tailEnd/>
            </a:ln>
          </p:spPr>
          <p:txBody>
            <a:bodyPr>
              <a:spAutoFit/>
            </a:bodyPr>
            <a:lstStyle/>
            <a:p>
              <a:pPr algn="ctr" defTabSz="801688">
                <a:spcBef>
                  <a:spcPct val="20000"/>
                </a:spcBef>
                <a:defRPr/>
              </a:pPr>
              <a:r>
                <a:rPr lang="da-DK" sz="1200" noProof="1">
                  <a:solidFill>
                    <a:schemeClr val="accent1">
                      <a:lumMod val="10000"/>
                    </a:schemeClr>
                  </a:solidFill>
                  <a:latin typeface="Arial" pitchFamily="34" charset="0"/>
                  <a:ea typeface="ＭＳ Ｐゴシック" pitchFamily="-97" charset="-128"/>
                </a:rPr>
                <a:t>This is placeholder text. </a:t>
              </a:r>
            </a:p>
          </p:txBody>
        </p:sp>
        <p:sp>
          <p:nvSpPr>
            <p:cNvPr id="35858" name="Text Box 52"/>
            <p:cNvSpPr txBox="1">
              <a:spLocks noChangeArrowheads="1"/>
            </p:cNvSpPr>
            <p:nvPr/>
          </p:nvSpPr>
          <p:spPr bwMode="gray">
            <a:xfrm>
              <a:off x="4397375" y="2552794"/>
              <a:ext cx="1346200" cy="461660"/>
            </a:xfrm>
            <a:prstGeom prst="rect">
              <a:avLst/>
            </a:prstGeom>
            <a:noFill/>
            <a:ln w="9525">
              <a:noFill/>
              <a:miter lim="800000"/>
              <a:headEnd/>
              <a:tailEnd/>
            </a:ln>
          </p:spPr>
          <p:txBody>
            <a:bodyPr>
              <a:spAutoFit/>
            </a:bodyPr>
            <a:lstStyle/>
            <a:p>
              <a:pPr algn="ctr" defTabSz="801688">
                <a:spcBef>
                  <a:spcPct val="20000"/>
                </a:spcBef>
              </a:pPr>
              <a:r>
                <a:rPr lang="en-US" sz="1200" noProof="1">
                  <a:solidFill>
                    <a:srgbClr val="171717"/>
                  </a:solidFill>
                </a:rPr>
                <a:t>This is placeholder text. </a:t>
              </a: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6866"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36867"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Templates</a:t>
            </a:r>
          </a:p>
        </p:txBody>
      </p:sp>
      <p:sp>
        <p:nvSpPr>
          <p:cNvPr id="36868"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6869"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19" name="Rektangel 18"/>
          <p:cNvSpPr>
            <a:spLocks noChangeArrowheads="1"/>
          </p:cNvSpPr>
          <p:nvPr/>
        </p:nvSpPr>
        <p:spPr bwMode="auto">
          <a:xfrm>
            <a:off x="1260475" y="2500313"/>
            <a:ext cx="4000500" cy="354012"/>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0" name="Rektangel 19"/>
          <p:cNvSpPr>
            <a:spLocks noChangeArrowheads="1"/>
          </p:cNvSpPr>
          <p:nvPr/>
        </p:nvSpPr>
        <p:spPr bwMode="auto">
          <a:xfrm>
            <a:off x="1260475" y="5068888"/>
            <a:ext cx="4000500" cy="354012"/>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1" name="Rektangel 20"/>
          <p:cNvSpPr>
            <a:spLocks noChangeArrowheads="1"/>
          </p:cNvSpPr>
          <p:nvPr/>
        </p:nvSpPr>
        <p:spPr bwMode="auto">
          <a:xfrm>
            <a:off x="1260475" y="3357563"/>
            <a:ext cx="4000500" cy="352425"/>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2" name="Rektangel 21"/>
          <p:cNvSpPr>
            <a:spLocks noChangeArrowheads="1"/>
          </p:cNvSpPr>
          <p:nvPr/>
        </p:nvSpPr>
        <p:spPr bwMode="auto">
          <a:xfrm>
            <a:off x="1260475" y="3786188"/>
            <a:ext cx="4000500" cy="352425"/>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3" name="Rektangel 22"/>
          <p:cNvSpPr>
            <a:spLocks noChangeArrowheads="1"/>
          </p:cNvSpPr>
          <p:nvPr/>
        </p:nvSpPr>
        <p:spPr bwMode="auto">
          <a:xfrm>
            <a:off x="1260475" y="2928938"/>
            <a:ext cx="4000500" cy="352425"/>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4" name="Rektangel 23"/>
          <p:cNvSpPr>
            <a:spLocks noChangeArrowheads="1"/>
          </p:cNvSpPr>
          <p:nvPr/>
        </p:nvSpPr>
        <p:spPr bwMode="auto">
          <a:xfrm>
            <a:off x="1260475" y="4214813"/>
            <a:ext cx="4000500" cy="352425"/>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25" name="Rektangel 24"/>
          <p:cNvSpPr>
            <a:spLocks noChangeArrowheads="1"/>
          </p:cNvSpPr>
          <p:nvPr/>
        </p:nvSpPr>
        <p:spPr bwMode="auto">
          <a:xfrm>
            <a:off x="1260475" y="4643438"/>
            <a:ext cx="4000500" cy="350837"/>
          </a:xfrm>
          <a:prstGeom prst="rect">
            <a:avLst/>
          </a:prstGeom>
          <a:gradFill flip="none" rotWithShape="1">
            <a:gsLst>
              <a:gs pos="0">
                <a:srgbClr val="FFFFFF">
                  <a:lumMod val="75000"/>
                </a:srgbClr>
              </a:gs>
              <a:gs pos="50000">
                <a:srgbClr val="FFFFFF">
                  <a:lumMod val="75000"/>
                </a:srgbClr>
              </a:gs>
              <a:gs pos="100000">
                <a:srgbClr val="E6E6E6">
                  <a:lumMod val="7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fontAlgn="auto">
              <a:spcBef>
                <a:spcPts val="0"/>
              </a:spcBef>
              <a:spcAft>
                <a:spcPts val="0"/>
              </a:spcAft>
              <a:buFont typeface="+mj-lt"/>
              <a:buAutoNum type="arabicPeriod"/>
              <a:defRPr/>
            </a:pPr>
            <a:endParaRPr lang="da-DK" sz="1200" kern="0" noProof="1">
              <a:solidFill>
                <a:sysClr val="window" lastClr="FFFFFF"/>
              </a:solidFill>
              <a:latin typeface="Arial" pitchFamily="34" charset="0"/>
              <a:ea typeface="ＭＳ Ｐゴシック" pitchFamily="-97" charset="-128"/>
            </a:endParaRPr>
          </a:p>
        </p:txBody>
      </p:sp>
      <p:sp>
        <p:nvSpPr>
          <p:cNvPr id="36877" name="Tekstboks 8"/>
          <p:cNvSpPr txBox="1">
            <a:spLocks noChangeArrowheads="1"/>
          </p:cNvSpPr>
          <p:nvPr/>
        </p:nvSpPr>
        <p:spPr bwMode="auto">
          <a:xfrm>
            <a:off x="1295400" y="2540000"/>
            <a:ext cx="4000500" cy="430213"/>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 with your own text</a:t>
            </a:r>
            <a:endParaRPr lang="da-DK" sz="1100">
              <a:solidFill>
                <a:schemeClr val="tx2"/>
              </a:solidFill>
            </a:endParaRPr>
          </a:p>
        </p:txBody>
      </p:sp>
      <p:sp>
        <p:nvSpPr>
          <p:cNvPr id="36878" name="Tekstboks 9"/>
          <p:cNvSpPr txBox="1">
            <a:spLocks noChangeArrowheads="1"/>
          </p:cNvSpPr>
          <p:nvPr/>
        </p:nvSpPr>
        <p:spPr bwMode="auto">
          <a:xfrm>
            <a:off x="1295400" y="5118100"/>
            <a:ext cx="4000500" cy="430213"/>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 with your own text</a:t>
            </a:r>
            <a:endParaRPr lang="da-DK" sz="1100">
              <a:solidFill>
                <a:schemeClr val="tx2"/>
              </a:solidFill>
            </a:endParaRPr>
          </a:p>
        </p:txBody>
      </p:sp>
      <p:sp>
        <p:nvSpPr>
          <p:cNvPr id="36879" name="Tekstboks 10"/>
          <p:cNvSpPr txBox="1">
            <a:spLocks noChangeArrowheads="1"/>
          </p:cNvSpPr>
          <p:nvPr/>
        </p:nvSpPr>
        <p:spPr bwMode="auto">
          <a:xfrm>
            <a:off x="1295400" y="3398838"/>
            <a:ext cx="4000500" cy="430212"/>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 with your own text</a:t>
            </a:r>
            <a:endParaRPr lang="da-DK" sz="1100">
              <a:solidFill>
                <a:schemeClr val="tx2"/>
              </a:solidFill>
            </a:endParaRPr>
          </a:p>
        </p:txBody>
      </p:sp>
      <p:sp>
        <p:nvSpPr>
          <p:cNvPr id="36880" name="Tekstboks 11"/>
          <p:cNvSpPr txBox="1">
            <a:spLocks noChangeArrowheads="1"/>
          </p:cNvSpPr>
          <p:nvPr/>
        </p:nvSpPr>
        <p:spPr bwMode="auto">
          <a:xfrm>
            <a:off x="1295400" y="4259263"/>
            <a:ext cx="4000500" cy="430212"/>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 with your own text</a:t>
            </a:r>
            <a:endParaRPr lang="da-DK" sz="1100">
              <a:solidFill>
                <a:schemeClr val="tx2"/>
              </a:solidFill>
            </a:endParaRPr>
          </a:p>
        </p:txBody>
      </p:sp>
      <p:sp>
        <p:nvSpPr>
          <p:cNvPr id="36881" name="Tekstboks 12"/>
          <p:cNvSpPr txBox="1">
            <a:spLocks noChangeArrowheads="1"/>
          </p:cNvSpPr>
          <p:nvPr/>
        </p:nvSpPr>
        <p:spPr bwMode="auto">
          <a:xfrm>
            <a:off x="1295400" y="2970213"/>
            <a:ext cx="4000500" cy="430212"/>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 with your own text</a:t>
            </a:r>
            <a:endParaRPr lang="da-DK" sz="1100">
              <a:solidFill>
                <a:schemeClr val="tx2"/>
              </a:solidFill>
            </a:endParaRPr>
          </a:p>
        </p:txBody>
      </p:sp>
      <p:sp>
        <p:nvSpPr>
          <p:cNvPr id="36882" name="Tekstboks 13"/>
          <p:cNvSpPr txBox="1">
            <a:spLocks noChangeArrowheads="1"/>
          </p:cNvSpPr>
          <p:nvPr/>
        </p:nvSpPr>
        <p:spPr bwMode="auto">
          <a:xfrm>
            <a:off x="1295400" y="3829050"/>
            <a:ext cx="4000500" cy="430213"/>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 with your own text</a:t>
            </a:r>
            <a:endParaRPr lang="da-DK" sz="1100">
              <a:solidFill>
                <a:schemeClr val="tx2"/>
              </a:solidFill>
            </a:endParaRPr>
          </a:p>
        </p:txBody>
      </p:sp>
      <p:sp>
        <p:nvSpPr>
          <p:cNvPr id="36883" name="Tekstboks 14"/>
          <p:cNvSpPr txBox="1">
            <a:spLocks noChangeArrowheads="1"/>
          </p:cNvSpPr>
          <p:nvPr/>
        </p:nvSpPr>
        <p:spPr bwMode="auto">
          <a:xfrm>
            <a:off x="1295400" y="4687888"/>
            <a:ext cx="4000500" cy="430212"/>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 with your own text</a:t>
            </a:r>
            <a:endParaRPr lang="da-DK" sz="1100">
              <a:solidFill>
                <a:schemeClr val="tx2"/>
              </a:solidFill>
            </a:endParaRPr>
          </a:p>
        </p:txBody>
      </p:sp>
      <p:sp>
        <p:nvSpPr>
          <p:cNvPr id="36884" name="Tekstboks 48"/>
          <p:cNvSpPr txBox="1">
            <a:spLocks noChangeArrowheads="1"/>
          </p:cNvSpPr>
          <p:nvPr/>
        </p:nvSpPr>
        <p:spPr bwMode="auto">
          <a:xfrm>
            <a:off x="533400" y="46355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85" name="Tekstboks 49"/>
          <p:cNvSpPr txBox="1">
            <a:spLocks noChangeArrowheads="1"/>
          </p:cNvSpPr>
          <p:nvPr/>
        </p:nvSpPr>
        <p:spPr bwMode="auto">
          <a:xfrm>
            <a:off x="533400" y="25273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86" name="Tekstboks 50"/>
          <p:cNvSpPr txBox="1">
            <a:spLocks noChangeArrowheads="1"/>
          </p:cNvSpPr>
          <p:nvPr/>
        </p:nvSpPr>
        <p:spPr bwMode="auto">
          <a:xfrm>
            <a:off x="533400" y="50673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87" name="Tekstboks 51"/>
          <p:cNvSpPr txBox="1">
            <a:spLocks noChangeArrowheads="1"/>
          </p:cNvSpPr>
          <p:nvPr/>
        </p:nvSpPr>
        <p:spPr bwMode="auto">
          <a:xfrm>
            <a:off x="533400" y="42164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88" name="Tekstboks 52"/>
          <p:cNvSpPr txBox="1">
            <a:spLocks noChangeArrowheads="1"/>
          </p:cNvSpPr>
          <p:nvPr/>
        </p:nvSpPr>
        <p:spPr bwMode="auto">
          <a:xfrm>
            <a:off x="533400" y="37973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89" name="Tekstboks 53"/>
          <p:cNvSpPr txBox="1">
            <a:spLocks noChangeArrowheads="1"/>
          </p:cNvSpPr>
          <p:nvPr/>
        </p:nvSpPr>
        <p:spPr bwMode="auto">
          <a:xfrm>
            <a:off x="533400" y="33655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sp>
        <p:nvSpPr>
          <p:cNvPr id="36890" name="Tekstboks 54"/>
          <p:cNvSpPr txBox="1">
            <a:spLocks noChangeArrowheads="1"/>
          </p:cNvSpPr>
          <p:nvPr/>
        </p:nvSpPr>
        <p:spPr bwMode="auto">
          <a:xfrm>
            <a:off x="533400" y="29464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grpSp>
        <p:nvGrpSpPr>
          <p:cNvPr id="36891" name="Gruppe 73"/>
          <p:cNvGrpSpPr>
            <a:grpSpLocks/>
          </p:cNvGrpSpPr>
          <p:nvPr/>
        </p:nvGrpSpPr>
        <p:grpSpPr bwMode="auto">
          <a:xfrm>
            <a:off x="860425" y="2498725"/>
            <a:ext cx="355600" cy="2932113"/>
            <a:chOff x="860425" y="2498725"/>
            <a:chExt cx="355600" cy="2932113"/>
          </a:xfrm>
        </p:grpSpPr>
        <p:grpSp>
          <p:nvGrpSpPr>
            <p:cNvPr id="36895" name="Gruppe 55"/>
            <p:cNvGrpSpPr>
              <a:grpSpLocks noChangeAspect="1"/>
            </p:cNvGrpSpPr>
            <p:nvPr/>
          </p:nvGrpSpPr>
          <p:grpSpPr bwMode="auto">
            <a:xfrm>
              <a:off x="860425" y="2498725"/>
              <a:ext cx="347663" cy="2932113"/>
              <a:chOff x="571500" y="1858963"/>
              <a:chExt cx="510828" cy="4313237"/>
            </a:xfrm>
          </p:grpSpPr>
          <p:sp>
            <p:nvSpPr>
              <p:cNvPr id="57" name="Rektangel 7"/>
              <p:cNvSpPr>
                <a:spLocks noChangeArrowheads="1"/>
              </p:cNvSpPr>
              <p:nvPr/>
            </p:nvSpPr>
            <p:spPr bwMode="auto">
              <a:xfrm>
                <a:off x="571500" y="1858963"/>
                <a:ext cx="510828" cy="5137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58" name="Rektangel 57"/>
              <p:cNvSpPr>
                <a:spLocks noChangeArrowheads="1"/>
              </p:cNvSpPr>
              <p:nvPr/>
            </p:nvSpPr>
            <p:spPr bwMode="auto">
              <a:xfrm>
                <a:off x="571500" y="2491821"/>
                <a:ext cx="510828" cy="511423"/>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59" name="Rektangel 11"/>
              <p:cNvSpPr>
                <a:spLocks noChangeArrowheads="1"/>
              </p:cNvSpPr>
              <p:nvPr/>
            </p:nvSpPr>
            <p:spPr bwMode="auto">
              <a:xfrm>
                <a:off x="571500" y="3124677"/>
                <a:ext cx="510828" cy="511424"/>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60" name="Rektangel 13"/>
              <p:cNvSpPr>
                <a:spLocks noChangeArrowheads="1"/>
              </p:cNvSpPr>
              <p:nvPr/>
            </p:nvSpPr>
            <p:spPr bwMode="auto">
              <a:xfrm>
                <a:off x="571500" y="3762206"/>
                <a:ext cx="510828" cy="509088"/>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61" name="Rektangel 60"/>
              <p:cNvSpPr>
                <a:spLocks noChangeArrowheads="1"/>
              </p:cNvSpPr>
              <p:nvPr/>
            </p:nvSpPr>
            <p:spPr bwMode="auto">
              <a:xfrm>
                <a:off x="571500" y="4395062"/>
                <a:ext cx="510828" cy="511424"/>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62" name="Rektangel 23"/>
              <p:cNvSpPr>
                <a:spLocks noChangeArrowheads="1"/>
              </p:cNvSpPr>
              <p:nvPr/>
            </p:nvSpPr>
            <p:spPr bwMode="auto">
              <a:xfrm>
                <a:off x="571500" y="5027920"/>
                <a:ext cx="510828" cy="511423"/>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63" name="Rektangel 26"/>
              <p:cNvSpPr>
                <a:spLocks noChangeArrowheads="1"/>
              </p:cNvSpPr>
              <p:nvPr/>
            </p:nvSpPr>
            <p:spPr bwMode="auto">
              <a:xfrm>
                <a:off x="571500" y="5660776"/>
                <a:ext cx="510828" cy="511424"/>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sp>
          <p:nvSpPr>
            <p:cNvPr id="53" name="Tekstboks 8"/>
            <p:cNvSpPr txBox="1">
              <a:spLocks noChangeArrowheads="1"/>
            </p:cNvSpPr>
            <p:nvPr/>
          </p:nvSpPr>
          <p:spPr bwMode="auto">
            <a:xfrm>
              <a:off x="889000" y="2541588"/>
              <a:ext cx="327025" cy="27622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1</a:t>
              </a:r>
            </a:p>
          </p:txBody>
        </p:sp>
        <p:sp>
          <p:nvSpPr>
            <p:cNvPr id="54" name="Tekstboks 53"/>
            <p:cNvSpPr txBox="1">
              <a:spLocks noChangeArrowheads="1"/>
            </p:cNvSpPr>
            <p:nvPr/>
          </p:nvSpPr>
          <p:spPr bwMode="auto">
            <a:xfrm>
              <a:off x="889000" y="2984500"/>
              <a:ext cx="327025" cy="27622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2</a:t>
              </a:r>
            </a:p>
          </p:txBody>
        </p:sp>
        <p:sp>
          <p:nvSpPr>
            <p:cNvPr id="55" name="Tekstboks 54"/>
            <p:cNvSpPr txBox="1">
              <a:spLocks noChangeArrowheads="1"/>
            </p:cNvSpPr>
            <p:nvPr/>
          </p:nvSpPr>
          <p:spPr bwMode="auto">
            <a:xfrm>
              <a:off x="889000" y="3402013"/>
              <a:ext cx="327025" cy="27622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3</a:t>
              </a:r>
            </a:p>
          </p:txBody>
        </p:sp>
        <p:sp>
          <p:nvSpPr>
            <p:cNvPr id="56" name="Tekstboks 55"/>
            <p:cNvSpPr txBox="1">
              <a:spLocks noChangeArrowheads="1"/>
            </p:cNvSpPr>
            <p:nvPr/>
          </p:nvSpPr>
          <p:spPr bwMode="auto">
            <a:xfrm>
              <a:off x="889000" y="3830638"/>
              <a:ext cx="327025" cy="27622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4</a:t>
              </a:r>
            </a:p>
          </p:txBody>
        </p:sp>
        <p:sp>
          <p:nvSpPr>
            <p:cNvPr id="71" name="Tekstboks 21"/>
            <p:cNvSpPr txBox="1">
              <a:spLocks noChangeArrowheads="1"/>
            </p:cNvSpPr>
            <p:nvPr/>
          </p:nvSpPr>
          <p:spPr bwMode="auto">
            <a:xfrm>
              <a:off x="889000" y="4265613"/>
              <a:ext cx="327025" cy="27622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5</a:t>
              </a:r>
            </a:p>
          </p:txBody>
        </p:sp>
        <p:sp>
          <p:nvSpPr>
            <p:cNvPr id="72" name="Tekstboks 24"/>
            <p:cNvSpPr txBox="1">
              <a:spLocks noChangeArrowheads="1"/>
            </p:cNvSpPr>
            <p:nvPr/>
          </p:nvSpPr>
          <p:spPr bwMode="auto">
            <a:xfrm>
              <a:off x="889000" y="4695825"/>
              <a:ext cx="327025" cy="27622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6</a:t>
              </a:r>
            </a:p>
          </p:txBody>
        </p:sp>
        <p:sp>
          <p:nvSpPr>
            <p:cNvPr id="73" name="Tekstboks 27"/>
            <p:cNvSpPr txBox="1">
              <a:spLocks noChangeArrowheads="1"/>
            </p:cNvSpPr>
            <p:nvPr/>
          </p:nvSpPr>
          <p:spPr bwMode="auto">
            <a:xfrm>
              <a:off x="889000" y="5121275"/>
              <a:ext cx="327025" cy="27622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7</a:t>
              </a:r>
            </a:p>
          </p:txBody>
        </p:sp>
      </p:grpSp>
      <p:grpSp>
        <p:nvGrpSpPr>
          <p:cNvPr id="36892" name="Gruppe 64"/>
          <p:cNvGrpSpPr>
            <a:grpSpLocks/>
          </p:cNvGrpSpPr>
          <p:nvPr/>
        </p:nvGrpSpPr>
        <p:grpSpPr bwMode="auto">
          <a:xfrm>
            <a:off x="5321300" y="2489200"/>
            <a:ext cx="2946400" cy="2946400"/>
            <a:chOff x="5321300" y="2489200"/>
            <a:chExt cx="2946400" cy="2946400"/>
          </a:xfrm>
        </p:grpSpPr>
        <p:sp>
          <p:nvSpPr>
            <p:cNvPr id="51" name="Rektangel 50"/>
            <p:cNvSpPr>
              <a:spLocks noChangeArrowheads="1"/>
            </p:cNvSpPr>
            <p:nvPr/>
          </p:nvSpPr>
          <p:spPr bwMode="auto">
            <a:xfrm>
              <a:off x="5321300" y="2489200"/>
              <a:ext cx="2946400" cy="2946400"/>
            </a:xfrm>
            <a:prstGeom prst="rect">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pic>
          <p:nvPicPr>
            <p:cNvPr id="36894" name="Billede 42"/>
            <p:cNvPicPr>
              <a:picLocks noChangeAspect="1"/>
            </p:cNvPicPr>
            <p:nvPr/>
          </p:nvPicPr>
          <p:blipFill>
            <a:blip r:embed="rId2"/>
            <a:srcRect/>
            <a:stretch>
              <a:fillRect/>
            </a:stretch>
          </p:blipFill>
          <p:spPr bwMode="auto">
            <a:xfrm>
              <a:off x="5422899" y="2616200"/>
              <a:ext cx="2717801" cy="26543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ktangel 7"/>
          <p:cNvSpPr>
            <a:spLocks noChangeArrowheads="1"/>
          </p:cNvSpPr>
          <p:nvPr/>
        </p:nvSpPr>
        <p:spPr bwMode="auto">
          <a:xfrm>
            <a:off x="5029200" y="2298700"/>
            <a:ext cx="3749675" cy="3632200"/>
          </a:xfrm>
          <a:prstGeom prst="rect">
            <a:avLst/>
          </a:prstGeom>
          <a:gradFill rotWithShape="1">
            <a:gsLst>
              <a:gs pos="0">
                <a:srgbClr val="171717">
                  <a:alpha val="49000"/>
                </a:srgbClr>
              </a:gs>
              <a:gs pos="100000">
                <a:srgbClr val="3A3A3A">
                  <a:alpha val="31000"/>
                </a:srgbClr>
              </a:gs>
            </a:gsLst>
            <a:lin ang="54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2"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7893"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7894"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endParaRPr>
          </a:p>
        </p:txBody>
      </p:sp>
      <p:sp>
        <p:nvSpPr>
          <p:cNvPr id="37895" name="Pladsholder til tekst 18"/>
          <p:cNvSpPr>
            <a:spLocks noGrp="1"/>
          </p:cNvSpPr>
          <p:nvPr>
            <p:ph type="body" idx="13"/>
          </p:nvPr>
        </p:nvSpPr>
        <p:spPr bwMode="auto">
          <a:xfrm>
            <a:off x="177800" y="14478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da-DK" smtClean="0">
                <a:latin typeface="Arial" charset="0"/>
                <a:ea typeface="ＭＳ Ｐゴシック" charset="-128"/>
              </a:rPr>
              <a:t>Editable diagram - Pyramid</a:t>
            </a:r>
          </a:p>
        </p:txBody>
      </p:sp>
      <p:graphicFrame>
        <p:nvGraphicFramePr>
          <p:cNvPr id="12" name="Diagram 11"/>
          <p:cNvGraphicFramePr/>
          <p:nvPr/>
        </p:nvGraphicFramePr>
        <p:xfrm>
          <a:off x="169335" y="2398889"/>
          <a:ext cx="4953000" cy="330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8914" name="Rektangel 35"/>
          <p:cNvSpPr>
            <a:spLocks noChangeArrowheads="1"/>
          </p:cNvSpPr>
          <p:nvPr/>
        </p:nvSpPr>
        <p:spPr bwMode="auto">
          <a:xfrm>
            <a:off x="6810375" y="5907088"/>
            <a:ext cx="604838" cy="3079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2010</a:t>
            </a:r>
            <a:endParaRPr lang="da-DK" sz="1400" b="1">
              <a:solidFill>
                <a:srgbClr val="171717"/>
              </a:solidFill>
            </a:endParaRPr>
          </a:p>
        </p:txBody>
      </p:sp>
      <p:sp>
        <p:nvSpPr>
          <p:cNvPr id="38915" name="Rektangel 36"/>
          <p:cNvSpPr>
            <a:spLocks noChangeArrowheads="1"/>
          </p:cNvSpPr>
          <p:nvPr/>
        </p:nvSpPr>
        <p:spPr bwMode="auto">
          <a:xfrm>
            <a:off x="5783263" y="5894388"/>
            <a:ext cx="617537" cy="3079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2009</a:t>
            </a:r>
            <a:endParaRPr lang="da-DK" sz="1400" b="1">
              <a:solidFill>
                <a:srgbClr val="171717"/>
              </a:solidFill>
            </a:endParaRPr>
          </a:p>
        </p:txBody>
      </p:sp>
      <p:sp>
        <p:nvSpPr>
          <p:cNvPr id="38916" name="Rektangel 37"/>
          <p:cNvSpPr>
            <a:spLocks noChangeArrowheads="1"/>
          </p:cNvSpPr>
          <p:nvPr/>
        </p:nvSpPr>
        <p:spPr bwMode="auto">
          <a:xfrm>
            <a:off x="4784725" y="5894388"/>
            <a:ext cx="638175" cy="3079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2008</a:t>
            </a:r>
            <a:endParaRPr lang="da-DK" sz="1400" b="1">
              <a:solidFill>
                <a:srgbClr val="171717"/>
              </a:solidFill>
            </a:endParaRPr>
          </a:p>
        </p:txBody>
      </p:sp>
      <p:sp>
        <p:nvSpPr>
          <p:cNvPr id="38917" name="Rektangel 38"/>
          <p:cNvSpPr>
            <a:spLocks noChangeArrowheads="1"/>
          </p:cNvSpPr>
          <p:nvPr/>
        </p:nvSpPr>
        <p:spPr bwMode="auto">
          <a:xfrm>
            <a:off x="3759200" y="5894388"/>
            <a:ext cx="639763" cy="3079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2007</a:t>
            </a:r>
            <a:endParaRPr lang="da-DK" sz="1400" b="1">
              <a:solidFill>
                <a:srgbClr val="171717"/>
              </a:solidFill>
            </a:endParaRPr>
          </a:p>
        </p:txBody>
      </p:sp>
      <p:sp>
        <p:nvSpPr>
          <p:cNvPr id="38918" name="Rektangel 39"/>
          <p:cNvSpPr>
            <a:spLocks noChangeArrowheads="1"/>
          </p:cNvSpPr>
          <p:nvPr/>
        </p:nvSpPr>
        <p:spPr bwMode="auto">
          <a:xfrm>
            <a:off x="2763838" y="5907088"/>
            <a:ext cx="646112" cy="3079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2006</a:t>
            </a:r>
            <a:endParaRPr lang="da-DK" sz="1400" b="1">
              <a:solidFill>
                <a:srgbClr val="171717"/>
              </a:solidFill>
            </a:endParaRPr>
          </a:p>
        </p:txBody>
      </p:sp>
      <p:sp>
        <p:nvSpPr>
          <p:cNvPr id="38919" name="Rektangel 40"/>
          <p:cNvSpPr>
            <a:spLocks noChangeArrowheads="1"/>
          </p:cNvSpPr>
          <p:nvPr/>
        </p:nvSpPr>
        <p:spPr bwMode="auto">
          <a:xfrm>
            <a:off x="1779588" y="5894388"/>
            <a:ext cx="606425" cy="307975"/>
          </a:xfrm>
          <a:prstGeom prst="rect">
            <a:avLst/>
          </a:prstGeom>
          <a:noFill/>
          <a:ln w="9525">
            <a:noFill/>
            <a:miter lim="800000"/>
            <a:headEnd/>
            <a:tailEnd/>
          </a:ln>
        </p:spPr>
        <p:txBody>
          <a:bodyPr>
            <a:spAutoFit/>
          </a:bodyPr>
          <a:lstStyle/>
          <a:p>
            <a:pPr algn="ctr"/>
            <a:r>
              <a:rPr lang="en-US" sz="1400" b="1" noProof="1">
                <a:solidFill>
                  <a:srgbClr val="171717"/>
                </a:solidFill>
                <a:cs typeface="Arial" charset="0"/>
              </a:rPr>
              <a:t>2005</a:t>
            </a:r>
            <a:endParaRPr lang="da-DK" sz="1400" b="1">
              <a:solidFill>
                <a:srgbClr val="171717"/>
              </a:solidFill>
            </a:endParaRPr>
          </a:p>
        </p:txBody>
      </p:sp>
      <p:grpSp>
        <p:nvGrpSpPr>
          <p:cNvPr id="38920" name="Gruppe 50"/>
          <p:cNvGrpSpPr>
            <a:grpSpLocks/>
          </p:cNvGrpSpPr>
          <p:nvPr/>
        </p:nvGrpSpPr>
        <p:grpSpPr bwMode="auto">
          <a:xfrm>
            <a:off x="1319213" y="2159000"/>
            <a:ext cx="6594475" cy="3851275"/>
            <a:chOff x="624840" y="1036320"/>
            <a:chExt cx="8290560" cy="4840288"/>
          </a:xfrm>
        </p:grpSpPr>
        <p:sp>
          <p:nvSpPr>
            <p:cNvPr id="29" name="Rektangel 27"/>
            <p:cNvSpPr>
              <a:spLocks noChangeArrowheads="1"/>
            </p:cNvSpPr>
            <p:nvPr/>
          </p:nvSpPr>
          <p:spPr bwMode="auto">
            <a:xfrm>
              <a:off x="928202" y="1341582"/>
              <a:ext cx="1221431"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30" name="Rektangel 29"/>
            <p:cNvSpPr>
              <a:spLocks noChangeArrowheads="1"/>
            </p:cNvSpPr>
            <p:nvPr/>
          </p:nvSpPr>
          <p:spPr bwMode="auto">
            <a:xfrm>
              <a:off x="2193540" y="1341582"/>
              <a:ext cx="1219434"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31" name="Rektangel 30"/>
            <p:cNvSpPr>
              <a:spLocks noChangeArrowheads="1"/>
            </p:cNvSpPr>
            <p:nvPr/>
          </p:nvSpPr>
          <p:spPr bwMode="auto">
            <a:xfrm>
              <a:off x="3442912" y="1341582"/>
              <a:ext cx="1221431"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32" name="Rektangel 31"/>
            <p:cNvSpPr>
              <a:spLocks noChangeArrowheads="1"/>
            </p:cNvSpPr>
            <p:nvPr/>
          </p:nvSpPr>
          <p:spPr bwMode="auto">
            <a:xfrm>
              <a:off x="4724217" y="1341582"/>
              <a:ext cx="1219434"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33" name="Rektangel 32"/>
            <p:cNvSpPr>
              <a:spLocks noChangeArrowheads="1"/>
            </p:cNvSpPr>
            <p:nvPr/>
          </p:nvSpPr>
          <p:spPr bwMode="auto">
            <a:xfrm>
              <a:off x="6003525" y="1341582"/>
              <a:ext cx="1219435"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34" name="Rektangel 33"/>
            <p:cNvSpPr>
              <a:spLocks noChangeArrowheads="1"/>
            </p:cNvSpPr>
            <p:nvPr/>
          </p:nvSpPr>
          <p:spPr bwMode="auto">
            <a:xfrm>
              <a:off x="7284829" y="1341582"/>
              <a:ext cx="1219435" cy="4235750"/>
            </a:xfrm>
            <a:prstGeom prst="rect">
              <a:avLst/>
            </a:prstGeom>
            <a:gradFill rotWithShape="1">
              <a:gsLst>
                <a:gs pos="0">
                  <a:srgbClr val="E6E6E6"/>
                </a:gs>
                <a:gs pos="100000">
                  <a:srgbClr val="FFFFFF"/>
                </a:gs>
              </a:gsLst>
              <a:lin ang="16200000"/>
            </a:gradFill>
            <a:ln w="9525">
              <a:solidFill>
                <a:srgbClr val="D9D9D9"/>
              </a:solidFill>
              <a:miter lim="800000"/>
              <a:headEnd/>
              <a:tailEnd/>
            </a:ln>
            <a:effectLst>
              <a:outerShdw blurRad="63500" dist="38100" dir="2700000" algn="tl" rotWithShape="0">
                <a:srgbClr val="000000">
                  <a:alpha val="39999"/>
                </a:srgbClr>
              </a:outerShdw>
            </a:effectLst>
          </p:spPr>
          <p:txBody>
            <a:bodyPr anchor="ctr"/>
            <a:lstStyle/>
            <a:p>
              <a:pPr marL="342900" indent="-342900" algn="ctr" defTabSz="914400">
                <a:buFont typeface="Calibri" charset="0"/>
                <a:buAutoNum type="arabicPeriod"/>
                <a:defRPr/>
              </a:pPr>
              <a:endParaRPr sz="1400" noProof="1">
                <a:solidFill>
                  <a:srgbClr val="000000"/>
                </a:solidFill>
                <a:latin typeface="Arial" pitchFamily="34" charset="0"/>
                <a:cs typeface="ＭＳ Ｐゴシック" charset="-128"/>
              </a:endParaRPr>
            </a:p>
          </p:txBody>
        </p:sp>
        <p:sp>
          <p:nvSpPr>
            <p:cNvPr id="35" name="Venstre-opadgående pil 347"/>
            <p:cNvSpPr/>
            <p:nvPr/>
          </p:nvSpPr>
          <p:spPr>
            <a:xfrm flipH="1">
              <a:off x="624840" y="1036320"/>
              <a:ext cx="8290560" cy="4840288"/>
            </a:xfrm>
            <a:prstGeom prst="leftUpArrow">
              <a:avLst>
                <a:gd name="adj1" fmla="val 3074"/>
                <a:gd name="adj2" fmla="val 4126"/>
                <a:gd name="adj3" fmla="val 5259"/>
              </a:avLst>
            </a:prstGeom>
            <a:gradFill flip="none" rotWithShape="1">
              <a:gsLst>
                <a:gs pos="51000">
                  <a:schemeClr val="tx2">
                    <a:lumMod val="50000"/>
                  </a:schemeClr>
                </a:gs>
                <a:gs pos="69000">
                  <a:schemeClr val="tx2">
                    <a:lumMod val="65000"/>
                  </a:schemeClr>
                </a:gs>
                <a:gs pos="100000">
                  <a:sysClr val="window" lastClr="FFFFFF">
                    <a:lumMod val="85000"/>
                    <a:alpha val="63000"/>
                  </a:sysClr>
                </a:gs>
              </a:gsLst>
              <a:lin ang="2700000" scaled="1"/>
              <a:tileRect/>
            </a:gradFill>
            <a:ln w="25400" cap="flat" cmpd="sng" algn="ctr">
              <a:noFill/>
              <a:prstDash val="solid"/>
            </a:ln>
            <a:effectLst/>
          </p:spPr>
          <p:txBody>
            <a:bodyPr anchor="ctr"/>
            <a:lstStyle/>
            <a:p>
              <a:pPr algn="ctr" defTabSz="914400">
                <a:defRPr/>
              </a:pPr>
              <a:endParaRPr lang="en-US" dirty="0">
                <a:solidFill>
                  <a:srgbClr val="FFFFFF"/>
                </a:solidFill>
                <a:latin typeface="Arial" pitchFamily="34" charset="0"/>
                <a:cs typeface="ＭＳ Ｐゴシック" charset="-128"/>
              </a:endParaRPr>
            </a:p>
          </p:txBody>
        </p:sp>
      </p:grpSp>
      <p:sp>
        <p:nvSpPr>
          <p:cNvPr id="36" name="Kombinationstegning 34"/>
          <p:cNvSpPr>
            <a:spLocks noChangeArrowheads="1"/>
          </p:cNvSpPr>
          <p:nvPr/>
        </p:nvSpPr>
        <p:spPr bwMode="auto">
          <a:xfrm>
            <a:off x="1546225" y="2736850"/>
            <a:ext cx="6073775" cy="2651125"/>
          </a:xfrm>
          <a:custGeom>
            <a:avLst/>
            <a:gdLst>
              <a:gd name="T0" fmla="*/ 0 w 6766560"/>
              <a:gd name="T1" fmla="*/ 2984468 h 3070860"/>
              <a:gd name="T2" fmla="*/ 3572379 w 6766560"/>
              <a:gd name="T3" fmla="*/ 2953380 h 3070860"/>
              <a:gd name="T4" fmla="*/ 5512133 w 6766560"/>
              <a:gd name="T5" fmla="*/ 1911925 h 3070860"/>
              <a:gd name="T6" fmla="*/ 7177088 w 6766560"/>
              <a:gd name="T7" fmla="*/ 0 h 3070860"/>
              <a:gd name="T8" fmla="*/ 0 60000 65536"/>
              <a:gd name="T9" fmla="*/ 0 60000 65536"/>
              <a:gd name="T10" fmla="*/ 0 60000 65536"/>
              <a:gd name="T11" fmla="*/ 0 60000 65536"/>
              <a:gd name="T12" fmla="*/ 0 w 6766560"/>
              <a:gd name="T13" fmla="*/ 0 h 3070860"/>
              <a:gd name="T14" fmla="*/ 6766560 w 6766560"/>
              <a:gd name="T15" fmla="*/ 3070860 h 3070860"/>
            </a:gdLst>
            <a:ahLst/>
            <a:cxnLst>
              <a:cxn ang="T8">
                <a:pos x="T0" y="T1"/>
              </a:cxn>
              <a:cxn ang="T9">
                <a:pos x="T2" y="T3"/>
              </a:cxn>
              <a:cxn ang="T10">
                <a:pos x="T4" y="T5"/>
              </a:cxn>
              <a:cxn ang="T11">
                <a:pos x="T6" y="T7"/>
              </a:cxn>
            </a:cxnLst>
            <a:rect l="T12" t="T13" r="T14" b="T15"/>
            <a:pathLst>
              <a:path w="6766560" h="3070860">
                <a:moveTo>
                  <a:pt x="0" y="2926080"/>
                </a:moveTo>
                <a:cubicBezTo>
                  <a:pt x="1250950" y="2998470"/>
                  <a:pt x="2501900" y="3070860"/>
                  <a:pt x="3368040" y="2895600"/>
                </a:cubicBezTo>
                <a:cubicBezTo>
                  <a:pt x="4234180" y="2720340"/>
                  <a:pt x="4630420" y="2357120"/>
                  <a:pt x="5196840" y="1874520"/>
                </a:cubicBezTo>
                <a:cubicBezTo>
                  <a:pt x="5763260" y="1391920"/>
                  <a:pt x="6264910" y="695960"/>
                  <a:pt x="6766560" y="0"/>
                </a:cubicBezTo>
              </a:path>
            </a:pathLst>
          </a:custGeom>
          <a:noFill/>
          <a:ln w="152400">
            <a:solidFill>
              <a:srgbClr val="C00000"/>
            </a:solidFill>
            <a:miter lim="800000"/>
            <a:headEnd/>
            <a:tailEnd type="triangle" w="med" len="med"/>
          </a:ln>
          <a:effectLst>
            <a:outerShdw blurRad="63500" dist="20000" dir="5400000" rotWithShape="0">
              <a:srgbClr val="000000">
                <a:alpha val="37999"/>
              </a:srgbClr>
            </a:outerShdw>
          </a:effectLst>
        </p:spPr>
        <p:txBody>
          <a:bodyPr anchor="ctr"/>
          <a:lstStyle/>
          <a:p>
            <a:pPr algn="ctr">
              <a:defRPr/>
            </a:pPr>
            <a:endParaRPr lang="en-US" dirty="0">
              <a:latin typeface="Arial" pitchFamily="34" charset="0"/>
              <a:cs typeface="ＭＳ Ｐゴシック" charset="-128"/>
            </a:endParaRPr>
          </a:p>
        </p:txBody>
      </p:sp>
      <p:sp>
        <p:nvSpPr>
          <p:cNvPr id="38922" name="Ellipse 49"/>
          <p:cNvSpPr>
            <a:spLocks noChangeArrowheads="1"/>
          </p:cNvSpPr>
          <p:nvPr/>
        </p:nvSpPr>
        <p:spPr bwMode="auto">
          <a:xfrm>
            <a:off x="3827463" y="5051425"/>
            <a:ext cx="469900" cy="471488"/>
          </a:xfrm>
          <a:prstGeom prst="ellipse">
            <a:avLst/>
          </a:prstGeom>
          <a:gradFill rotWithShape="1">
            <a:gsLst>
              <a:gs pos="0">
                <a:srgbClr val="C00000"/>
              </a:gs>
              <a:gs pos="100000">
                <a:srgbClr val="FF0000"/>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3</a:t>
            </a:r>
          </a:p>
        </p:txBody>
      </p:sp>
      <p:sp>
        <p:nvSpPr>
          <p:cNvPr id="38923" name="Ellipse 50"/>
          <p:cNvSpPr>
            <a:spLocks noChangeArrowheads="1"/>
          </p:cNvSpPr>
          <p:nvPr/>
        </p:nvSpPr>
        <p:spPr bwMode="auto">
          <a:xfrm>
            <a:off x="5853113" y="4251325"/>
            <a:ext cx="471487" cy="469900"/>
          </a:xfrm>
          <a:prstGeom prst="ellipse">
            <a:avLst/>
          </a:prstGeom>
          <a:gradFill rotWithShape="1">
            <a:gsLst>
              <a:gs pos="0">
                <a:srgbClr val="C00000"/>
              </a:gs>
              <a:gs pos="100000">
                <a:srgbClr val="FF0000"/>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5</a:t>
            </a:r>
          </a:p>
        </p:txBody>
      </p:sp>
      <p:sp>
        <p:nvSpPr>
          <p:cNvPr id="38924" name="Ellipse 51"/>
          <p:cNvSpPr>
            <a:spLocks noChangeArrowheads="1"/>
          </p:cNvSpPr>
          <p:nvPr/>
        </p:nvSpPr>
        <p:spPr bwMode="auto">
          <a:xfrm>
            <a:off x="1816100" y="4964113"/>
            <a:ext cx="469900" cy="471487"/>
          </a:xfrm>
          <a:prstGeom prst="ellipse">
            <a:avLst/>
          </a:prstGeom>
          <a:gradFill rotWithShape="1">
            <a:gsLst>
              <a:gs pos="0">
                <a:srgbClr val="C00000"/>
              </a:gs>
              <a:gs pos="100000">
                <a:srgbClr val="FF0000"/>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1</a:t>
            </a:r>
          </a:p>
        </p:txBody>
      </p:sp>
      <p:sp>
        <p:nvSpPr>
          <p:cNvPr id="38925" name="Ellipse 73"/>
          <p:cNvSpPr>
            <a:spLocks noChangeArrowheads="1"/>
          </p:cNvSpPr>
          <p:nvPr/>
        </p:nvSpPr>
        <p:spPr bwMode="auto">
          <a:xfrm>
            <a:off x="2816225" y="5041900"/>
            <a:ext cx="469900" cy="469900"/>
          </a:xfrm>
          <a:prstGeom prst="ellipse">
            <a:avLst/>
          </a:prstGeom>
          <a:gradFill rotWithShape="1">
            <a:gsLst>
              <a:gs pos="0">
                <a:srgbClr val="C00000"/>
              </a:gs>
              <a:gs pos="100000">
                <a:srgbClr val="FF0000"/>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2</a:t>
            </a:r>
          </a:p>
        </p:txBody>
      </p:sp>
      <p:sp>
        <p:nvSpPr>
          <p:cNvPr id="38926" name="Ellipse 74"/>
          <p:cNvSpPr>
            <a:spLocks noChangeArrowheads="1"/>
          </p:cNvSpPr>
          <p:nvPr/>
        </p:nvSpPr>
        <p:spPr bwMode="auto">
          <a:xfrm>
            <a:off x="4833938" y="4811713"/>
            <a:ext cx="471487" cy="471487"/>
          </a:xfrm>
          <a:prstGeom prst="ellipse">
            <a:avLst/>
          </a:prstGeom>
          <a:gradFill rotWithShape="1">
            <a:gsLst>
              <a:gs pos="0">
                <a:srgbClr val="C00000"/>
              </a:gs>
              <a:gs pos="100000">
                <a:srgbClr val="FF0000"/>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4</a:t>
            </a:r>
          </a:p>
        </p:txBody>
      </p:sp>
      <p:sp>
        <p:nvSpPr>
          <p:cNvPr id="38927" name="Ellipse 75"/>
          <p:cNvSpPr>
            <a:spLocks noChangeArrowheads="1"/>
          </p:cNvSpPr>
          <p:nvPr/>
        </p:nvSpPr>
        <p:spPr bwMode="auto">
          <a:xfrm>
            <a:off x="6870700" y="3168650"/>
            <a:ext cx="469900" cy="469900"/>
          </a:xfrm>
          <a:prstGeom prst="ellipse">
            <a:avLst/>
          </a:prstGeom>
          <a:gradFill rotWithShape="1">
            <a:gsLst>
              <a:gs pos="0">
                <a:srgbClr val="C00000"/>
              </a:gs>
              <a:gs pos="100000">
                <a:srgbClr val="FF0000"/>
              </a:gs>
            </a:gsLst>
            <a:lin ang="5400000" scaled="1"/>
          </a:gradFill>
          <a:ln w="9525">
            <a:noFill/>
            <a:miter lim="800000"/>
            <a:headEnd/>
            <a:tailEnd/>
          </a:ln>
        </p:spPr>
        <p:txBody>
          <a:bodyPr anchor="ctr"/>
          <a:lstStyle/>
          <a:p>
            <a:pPr algn="ctr" defTabSz="801688">
              <a:spcBef>
                <a:spcPct val="20000"/>
              </a:spcBef>
            </a:pPr>
            <a:r>
              <a:rPr lang="en-US" b="1" noProof="1">
                <a:solidFill>
                  <a:schemeClr val="tx2"/>
                </a:solidFill>
                <a:cs typeface="Arial" charset="0"/>
              </a:rPr>
              <a:t>6</a:t>
            </a:r>
          </a:p>
        </p:txBody>
      </p:sp>
      <p:sp>
        <p:nvSpPr>
          <p:cNvPr id="38928" name="Rektangel 80"/>
          <p:cNvSpPr>
            <a:spLocks noChangeArrowheads="1"/>
          </p:cNvSpPr>
          <p:nvPr/>
        </p:nvSpPr>
        <p:spPr bwMode="auto">
          <a:xfrm>
            <a:off x="1525588" y="2855913"/>
            <a:ext cx="1089025" cy="1384300"/>
          </a:xfrm>
          <a:prstGeom prst="rect">
            <a:avLst/>
          </a:prstGeom>
          <a:noFill/>
          <a:ln w="9525">
            <a:noFill/>
            <a:miter lim="800000"/>
            <a:headEnd/>
            <a:tailEnd/>
          </a:ln>
        </p:spPr>
        <p:txBody>
          <a:bodyPr>
            <a:spAutoFit/>
          </a:bodyPr>
          <a:lstStyle/>
          <a:p>
            <a:pPr defTabSz="801688">
              <a:spcBef>
                <a:spcPct val="20000"/>
              </a:spcBef>
            </a:pPr>
            <a:r>
              <a:rPr lang="en-US" sz="1200" b="1" noProof="1">
                <a:solidFill>
                  <a:srgbClr val="080808"/>
                </a:solidFill>
                <a:cs typeface="Arial" charset="0"/>
              </a:rPr>
              <a:t>This is an example text. </a:t>
            </a:r>
            <a:r>
              <a:rPr lang="en-US" sz="1200" noProof="1">
                <a:solidFill>
                  <a:srgbClr val="080808"/>
                </a:solidFill>
                <a:cs typeface="Arial" charset="0"/>
              </a:rPr>
              <a:t>Go ahead and replace it with your own text.</a:t>
            </a:r>
          </a:p>
        </p:txBody>
      </p:sp>
      <p:sp>
        <p:nvSpPr>
          <p:cNvPr id="38929" name="Rektangel 48"/>
          <p:cNvSpPr>
            <a:spLocks noChangeArrowheads="1"/>
          </p:cNvSpPr>
          <p:nvPr/>
        </p:nvSpPr>
        <p:spPr bwMode="auto">
          <a:xfrm rot="-5400000">
            <a:off x="-208756" y="3810794"/>
            <a:ext cx="2860675" cy="338137"/>
          </a:xfrm>
          <a:prstGeom prst="rect">
            <a:avLst/>
          </a:prstGeom>
          <a:noFill/>
          <a:ln w="9525">
            <a:noFill/>
            <a:miter lim="800000"/>
            <a:headEnd/>
            <a:tailEnd/>
          </a:ln>
        </p:spPr>
        <p:txBody>
          <a:bodyPr>
            <a:spAutoFit/>
          </a:bodyPr>
          <a:lstStyle/>
          <a:p>
            <a:r>
              <a:rPr lang="en-US" sz="1600" b="1" noProof="1">
                <a:solidFill>
                  <a:srgbClr val="171717"/>
                </a:solidFill>
                <a:cs typeface="Arial" charset="0"/>
              </a:rPr>
              <a:t>This is an example text</a:t>
            </a:r>
            <a:endParaRPr lang="da-DK" sz="1600" b="1">
              <a:solidFill>
                <a:srgbClr val="171717"/>
              </a:solidFill>
            </a:endParaRPr>
          </a:p>
        </p:txBody>
      </p:sp>
      <p:sp>
        <p:nvSpPr>
          <p:cNvPr id="38930"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8931"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8932"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da-DK" smtClean="0">
                <a:latin typeface="Arial" charset="0"/>
                <a:ea typeface="ＭＳ Ｐゴシック" charset="-128"/>
              </a:rPr>
              <a:t>Templates</a:t>
            </a:r>
          </a:p>
        </p:txBody>
      </p:sp>
      <p:sp>
        <p:nvSpPr>
          <p:cNvPr id="38933" name="Pladsholder til tekst 18"/>
          <p:cNvSpPr>
            <a:spLocks noGrp="1"/>
          </p:cNvSpPr>
          <p:nvPr>
            <p:ph type="body" idx="13"/>
          </p:nvPr>
        </p:nvSpPr>
        <p:spPr bwMode="auto">
          <a:xfrm>
            <a:off x="177800" y="14478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da-DK" smtClean="0">
                <a:latin typeface="Arial" charset="0"/>
                <a:ea typeface="ＭＳ Ｐゴシック" charset="-128"/>
              </a:rPr>
              <a:t>Data driven diagram – Line diagram</a:t>
            </a:r>
          </a:p>
        </p:txBody>
      </p:sp>
      <p:grpSp>
        <p:nvGrpSpPr>
          <p:cNvPr id="3" name="Gruppe 24"/>
          <p:cNvGrpSpPr>
            <a:grpSpLocks/>
          </p:cNvGrpSpPr>
          <p:nvPr/>
        </p:nvGrpSpPr>
        <p:grpSpPr bwMode="auto">
          <a:xfrm rot="947955">
            <a:off x="4332570" y="3957717"/>
            <a:ext cx="1490472" cy="485107"/>
            <a:chOff x="5468249" y="4578465"/>
            <a:chExt cx="2133600" cy="732237"/>
          </a:xfr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3500000" scaled="1"/>
            <a:tileRect/>
          </a:gradFill>
        </p:grpSpPr>
        <p:sp>
          <p:nvSpPr>
            <p:cNvPr id="26" name="Pentagon 25"/>
            <p:cNvSpPr/>
            <p:nvPr/>
          </p:nvSpPr>
          <p:spPr>
            <a:xfrm>
              <a:off x="5468249" y="4579182"/>
              <a:ext cx="2133600" cy="731520"/>
            </a:xfrm>
            <a:prstGeom prst="homePlate">
              <a:avLst/>
            </a:prstGeom>
            <a:grpFill/>
            <a:ln w="88900" cap="rnd" cmpd="thickThin">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err="1">
                <a:latin typeface="Arial" pitchFamily="34" charset="0"/>
              </a:endParaRPr>
            </a:p>
          </p:txBody>
        </p:sp>
        <p:sp>
          <p:nvSpPr>
            <p:cNvPr id="29712" name="Tekstboks 27"/>
            <p:cNvSpPr txBox="1">
              <a:spLocks noChangeArrowheads="1"/>
            </p:cNvSpPr>
            <p:nvPr/>
          </p:nvSpPr>
          <p:spPr bwMode="auto">
            <a:xfrm rot="21540000">
              <a:off x="5545295" y="4578465"/>
              <a:ext cx="1619751" cy="603940"/>
            </a:xfrm>
            <a:prstGeom prst="rect">
              <a:avLst/>
            </a:prstGeom>
            <a:noFill/>
            <a:ln w="9525">
              <a:noFill/>
              <a:miter lim="800000"/>
              <a:headEnd/>
              <a:tailEnd/>
            </a:ln>
          </p:spPr>
          <p:txBody>
            <a:bodyPr>
              <a:spAutoFit/>
            </a:bodyPr>
            <a:lstStyle/>
            <a:p>
              <a:pPr algn="ctr">
                <a:defRPr/>
              </a:pPr>
              <a:r>
                <a:rPr lang="en-US" sz="2000" b="1" dirty="0">
                  <a:solidFill>
                    <a:schemeClr val="tx2"/>
                  </a:solidFill>
                  <a:latin typeface="Arial" pitchFamily="34" charset="0"/>
                  <a:ea typeface="ＭＳ Ｐゴシック" pitchFamily="-97" charset="-128"/>
                </a:rPr>
                <a:t>Text</a:t>
              </a:r>
              <a:endParaRPr lang="da-DK" sz="2000" b="1" dirty="0">
                <a:solidFill>
                  <a:schemeClr val="tx2"/>
                </a:solidFill>
                <a:latin typeface="Arial" pitchFamily="34" charset="0"/>
                <a:ea typeface="ＭＳ Ｐゴシック" pitchFamily="-97" charset="-128"/>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 name="Titel 16"/>
          <p:cNvSpPr txBox="1">
            <a:spLocks/>
          </p:cNvSpPr>
          <p:nvPr/>
        </p:nvSpPr>
        <p:spPr bwMode="auto">
          <a:xfrm>
            <a:off x="177800" y="833438"/>
            <a:ext cx="4584700" cy="563562"/>
          </a:xfrm>
          <a:prstGeom prst="rect">
            <a:avLst/>
          </a:prstGeom>
          <a:noFill/>
          <a:ln>
            <a:miter lim="800000"/>
            <a:headEnd/>
            <a:tailEnd/>
          </a:ln>
        </p:spPr>
        <p:txBody>
          <a:bodyPr/>
          <a:lstStyle/>
          <a:p>
            <a:pPr>
              <a:defRPr/>
            </a:pPr>
            <a:r>
              <a:rPr lang="da-DK" sz="3200" dirty="0">
                <a:latin typeface="Arial" pitchFamily="34" charset="0"/>
                <a:ea typeface="ＭＳ Ｐゴシック" pitchFamily="-97" charset="-128"/>
                <a:cs typeface="+mj-cs"/>
              </a:rPr>
              <a:t>Templates</a:t>
            </a:r>
          </a:p>
        </p:txBody>
      </p:sp>
      <p:sp>
        <p:nvSpPr>
          <p:cNvPr id="39939" name="Pladsholder til tekst 18"/>
          <p:cNvSpPr txBox="1">
            <a:spLocks/>
          </p:cNvSpPr>
          <p:nvPr/>
        </p:nvSpPr>
        <p:spPr bwMode="auto">
          <a:xfrm>
            <a:off x="177800" y="1447800"/>
            <a:ext cx="6489700" cy="358775"/>
          </a:xfrm>
          <a:prstGeom prst="rect">
            <a:avLst/>
          </a:prstGeom>
          <a:noFill/>
          <a:ln w="9525">
            <a:noFill/>
            <a:miter lim="800000"/>
            <a:headEnd/>
            <a:tailEnd/>
          </a:ln>
        </p:spPr>
        <p:txBody>
          <a:bodyPr anchor="b"/>
          <a:lstStyle/>
          <a:p>
            <a:pPr>
              <a:spcBef>
                <a:spcPct val="20000"/>
              </a:spcBef>
              <a:buFont typeface="Arial" charset="0"/>
              <a:buNone/>
            </a:pPr>
            <a:r>
              <a:rPr lang="da-DK" sz="2400" b="1"/>
              <a:t>Data driven diagram – Bar diagram</a:t>
            </a:r>
          </a:p>
        </p:txBody>
      </p:sp>
      <p:sp>
        <p:nvSpPr>
          <p:cNvPr id="39940"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39941"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graphicFrame>
        <p:nvGraphicFramePr>
          <p:cNvPr id="22" name="Diagram 21"/>
          <p:cNvGraphicFramePr/>
          <p:nvPr/>
        </p:nvGraphicFramePr>
        <p:xfrm>
          <a:off x="1806223" y="2342444"/>
          <a:ext cx="6053667" cy="40357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530"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22531"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Agenda</a:t>
            </a:r>
          </a:p>
        </p:txBody>
      </p:sp>
      <p:sp>
        <p:nvSpPr>
          <p:cNvPr id="22532"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31" name="Rektangel 30"/>
          <p:cNvSpPr>
            <a:spLocks noChangeArrowheads="1"/>
          </p:cNvSpPr>
          <p:nvPr/>
        </p:nvSpPr>
        <p:spPr bwMode="auto">
          <a:xfrm>
            <a:off x="1260475" y="2500313"/>
            <a:ext cx="4000500" cy="354012"/>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2" name="Rektangel 31"/>
          <p:cNvSpPr>
            <a:spLocks noChangeArrowheads="1"/>
          </p:cNvSpPr>
          <p:nvPr/>
        </p:nvSpPr>
        <p:spPr bwMode="auto">
          <a:xfrm>
            <a:off x="1260475" y="5070475"/>
            <a:ext cx="4000500" cy="354013"/>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3" name="Rektangel 32"/>
          <p:cNvSpPr>
            <a:spLocks noChangeArrowheads="1"/>
          </p:cNvSpPr>
          <p:nvPr/>
        </p:nvSpPr>
        <p:spPr bwMode="auto">
          <a:xfrm>
            <a:off x="1260475" y="3357563"/>
            <a:ext cx="4000500" cy="352425"/>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34" name="Rektangel 33"/>
          <p:cNvSpPr>
            <a:spLocks noChangeArrowheads="1"/>
          </p:cNvSpPr>
          <p:nvPr/>
        </p:nvSpPr>
        <p:spPr bwMode="auto">
          <a:xfrm>
            <a:off x="1260475" y="3786188"/>
            <a:ext cx="4000500" cy="35242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5" name="Rektangel 34"/>
          <p:cNvSpPr>
            <a:spLocks noChangeArrowheads="1"/>
          </p:cNvSpPr>
          <p:nvPr/>
        </p:nvSpPr>
        <p:spPr bwMode="auto">
          <a:xfrm>
            <a:off x="1260475" y="2928938"/>
            <a:ext cx="4000500" cy="35242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6" name="Rektangel 35"/>
          <p:cNvSpPr>
            <a:spLocks noChangeArrowheads="1"/>
          </p:cNvSpPr>
          <p:nvPr/>
        </p:nvSpPr>
        <p:spPr bwMode="auto">
          <a:xfrm>
            <a:off x="1260475" y="4214813"/>
            <a:ext cx="4000500" cy="35242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7" name="Rektangel 36"/>
          <p:cNvSpPr>
            <a:spLocks noChangeArrowheads="1"/>
          </p:cNvSpPr>
          <p:nvPr/>
        </p:nvSpPr>
        <p:spPr bwMode="auto">
          <a:xfrm>
            <a:off x="1260475" y="4643438"/>
            <a:ext cx="4000500" cy="35242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2540" name="Tekstboks 44"/>
          <p:cNvSpPr txBox="1">
            <a:spLocks noChangeArrowheads="1"/>
          </p:cNvSpPr>
          <p:nvPr/>
        </p:nvSpPr>
        <p:spPr bwMode="auto">
          <a:xfrm>
            <a:off x="1295400" y="2540000"/>
            <a:ext cx="4000500" cy="261938"/>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41" name="Tekstboks 45"/>
          <p:cNvSpPr txBox="1">
            <a:spLocks noChangeArrowheads="1"/>
          </p:cNvSpPr>
          <p:nvPr/>
        </p:nvSpPr>
        <p:spPr bwMode="auto">
          <a:xfrm>
            <a:off x="1295400" y="5118100"/>
            <a:ext cx="4000500" cy="261938"/>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42" name="Tekstboks 46"/>
          <p:cNvSpPr txBox="1">
            <a:spLocks noChangeArrowheads="1"/>
          </p:cNvSpPr>
          <p:nvPr/>
        </p:nvSpPr>
        <p:spPr bwMode="auto">
          <a:xfrm>
            <a:off x="1295400" y="3398838"/>
            <a:ext cx="4000500" cy="261937"/>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a:t>
            </a:r>
            <a:endParaRPr lang="da-DK" sz="1100">
              <a:solidFill>
                <a:schemeClr val="tx2"/>
              </a:solidFill>
            </a:endParaRPr>
          </a:p>
        </p:txBody>
      </p:sp>
      <p:sp>
        <p:nvSpPr>
          <p:cNvPr id="22543" name="Tekstboks 47"/>
          <p:cNvSpPr txBox="1">
            <a:spLocks noChangeArrowheads="1"/>
          </p:cNvSpPr>
          <p:nvPr/>
        </p:nvSpPr>
        <p:spPr bwMode="auto">
          <a:xfrm>
            <a:off x="1295400" y="4259263"/>
            <a:ext cx="4000500" cy="261937"/>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44" name="Tekstboks 48"/>
          <p:cNvSpPr txBox="1">
            <a:spLocks noChangeArrowheads="1"/>
          </p:cNvSpPr>
          <p:nvPr/>
        </p:nvSpPr>
        <p:spPr bwMode="auto">
          <a:xfrm>
            <a:off x="1295400" y="2970213"/>
            <a:ext cx="4000500" cy="261937"/>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45" name="Tekstboks 49"/>
          <p:cNvSpPr txBox="1">
            <a:spLocks noChangeArrowheads="1"/>
          </p:cNvSpPr>
          <p:nvPr/>
        </p:nvSpPr>
        <p:spPr bwMode="auto">
          <a:xfrm>
            <a:off x="1295400" y="3829050"/>
            <a:ext cx="4000500" cy="261938"/>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46" name="Tekstboks 50"/>
          <p:cNvSpPr txBox="1">
            <a:spLocks noChangeArrowheads="1"/>
          </p:cNvSpPr>
          <p:nvPr/>
        </p:nvSpPr>
        <p:spPr bwMode="auto">
          <a:xfrm>
            <a:off x="1295400" y="4687888"/>
            <a:ext cx="4000500" cy="261937"/>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a:t>
            </a:r>
            <a:endParaRPr lang="da-DK" sz="1100"/>
          </a:p>
        </p:txBody>
      </p:sp>
      <p:sp>
        <p:nvSpPr>
          <p:cNvPr id="22547" name="Tekstboks 53"/>
          <p:cNvSpPr txBox="1">
            <a:spLocks noChangeArrowheads="1"/>
          </p:cNvSpPr>
          <p:nvPr/>
        </p:nvSpPr>
        <p:spPr bwMode="auto">
          <a:xfrm>
            <a:off x="533400" y="3365500"/>
            <a:ext cx="304800" cy="369888"/>
          </a:xfrm>
          <a:prstGeom prst="rect">
            <a:avLst/>
          </a:prstGeom>
          <a:noFill/>
          <a:ln w="9525">
            <a:noFill/>
            <a:miter lim="800000"/>
            <a:headEnd/>
            <a:tailEnd/>
          </a:ln>
        </p:spPr>
        <p:txBody>
          <a:bodyPr>
            <a:spAutoFit/>
          </a:bodyPr>
          <a:lstStyle/>
          <a:p>
            <a:r>
              <a:rPr lang="da-DK">
                <a:solidFill>
                  <a:srgbClr val="171717"/>
                </a:solidFill>
                <a:latin typeface="Zapf Dingbats" charset="2"/>
              </a:rPr>
              <a:t>✓</a:t>
            </a:r>
            <a:endParaRPr lang="da-DK">
              <a:solidFill>
                <a:srgbClr val="171717"/>
              </a:solidFill>
            </a:endParaRPr>
          </a:p>
        </p:txBody>
      </p:sp>
      <p:grpSp>
        <p:nvGrpSpPr>
          <p:cNvPr id="22548" name="Gruppe 68"/>
          <p:cNvGrpSpPr>
            <a:grpSpLocks/>
          </p:cNvGrpSpPr>
          <p:nvPr/>
        </p:nvGrpSpPr>
        <p:grpSpPr bwMode="auto">
          <a:xfrm>
            <a:off x="876300" y="2511425"/>
            <a:ext cx="344488" cy="2906713"/>
            <a:chOff x="876300" y="2511425"/>
            <a:chExt cx="344488" cy="2906713"/>
          </a:xfrm>
        </p:grpSpPr>
        <p:grpSp>
          <p:nvGrpSpPr>
            <p:cNvPr id="3" name="Gruppe 51"/>
            <p:cNvGrpSpPr/>
            <p:nvPr/>
          </p:nvGrpSpPr>
          <p:grpSpPr>
            <a:xfrm>
              <a:off x="876300" y="2511425"/>
              <a:ext cx="344488" cy="2906713"/>
              <a:chOff x="876300" y="2511425"/>
              <a:chExt cx="344488" cy="2906713"/>
            </a:xfrm>
            <a:effectLst>
              <a:outerShdw blurRad="50800" dist="38100" dir="2700000" algn="tl" rotWithShape="0">
                <a:prstClr val="black">
                  <a:alpha val="40000"/>
                </a:prstClr>
              </a:outerShdw>
            </a:effectLst>
          </p:grpSpPr>
          <p:sp>
            <p:nvSpPr>
              <p:cNvPr id="10" name="Rektangel 9"/>
              <p:cNvSpPr>
                <a:spLocks noChangeArrowheads="1"/>
              </p:cNvSpPr>
              <p:nvPr/>
            </p:nvSpPr>
            <p:spPr bwMode="auto">
              <a:xfrm>
                <a:off x="876300" y="2936875"/>
                <a:ext cx="344488" cy="344488"/>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nvGrpSpPr>
              <p:cNvPr id="4" name="Gruppe 50"/>
              <p:cNvGrpSpPr/>
              <p:nvPr/>
            </p:nvGrpSpPr>
            <p:grpSpPr>
              <a:xfrm>
                <a:off x="876300" y="2511425"/>
                <a:ext cx="344488" cy="2906713"/>
                <a:chOff x="876300" y="2511425"/>
                <a:chExt cx="344488" cy="2906713"/>
              </a:xfrm>
            </p:grpSpPr>
            <p:sp>
              <p:nvSpPr>
                <p:cNvPr id="21" name="Rektangel 20"/>
                <p:cNvSpPr>
                  <a:spLocks noChangeArrowheads="1"/>
                </p:cNvSpPr>
                <p:nvPr/>
              </p:nvSpPr>
              <p:spPr bwMode="auto">
                <a:xfrm>
                  <a:off x="876300" y="4221163"/>
                  <a:ext cx="344488" cy="34290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nvGrpSpPr>
                <p:cNvPr id="5" name="Gruppe 49"/>
                <p:cNvGrpSpPr/>
                <p:nvPr/>
              </p:nvGrpSpPr>
              <p:grpSpPr>
                <a:xfrm>
                  <a:off x="876300" y="2511425"/>
                  <a:ext cx="344488" cy="2906713"/>
                  <a:chOff x="876300" y="2511425"/>
                  <a:chExt cx="344488" cy="2906713"/>
                </a:xfrm>
              </p:grpSpPr>
              <p:sp>
                <p:nvSpPr>
                  <p:cNvPr id="8" name="Rektangel 7"/>
                  <p:cNvSpPr>
                    <a:spLocks noChangeArrowheads="1"/>
                  </p:cNvSpPr>
                  <p:nvPr/>
                </p:nvSpPr>
                <p:spPr bwMode="auto">
                  <a:xfrm>
                    <a:off x="876300" y="2511425"/>
                    <a:ext cx="344488" cy="34290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12" name="Rektangel 11"/>
                  <p:cNvSpPr>
                    <a:spLocks noChangeArrowheads="1"/>
                  </p:cNvSpPr>
                  <p:nvPr/>
                </p:nvSpPr>
                <p:spPr bwMode="auto">
                  <a:xfrm>
                    <a:off x="876300" y="3363913"/>
                    <a:ext cx="344488" cy="344487"/>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14" name="Rektangel 13"/>
                  <p:cNvSpPr>
                    <a:spLocks noChangeArrowheads="1"/>
                  </p:cNvSpPr>
                  <p:nvPr/>
                </p:nvSpPr>
                <p:spPr bwMode="auto">
                  <a:xfrm>
                    <a:off x="876300" y="3790950"/>
                    <a:ext cx="344488" cy="347663"/>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4" name="Rektangel 23"/>
                  <p:cNvSpPr>
                    <a:spLocks noChangeArrowheads="1"/>
                  </p:cNvSpPr>
                  <p:nvPr/>
                </p:nvSpPr>
                <p:spPr bwMode="auto">
                  <a:xfrm>
                    <a:off x="876300" y="4646613"/>
                    <a:ext cx="344488" cy="344487"/>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7" name="Rektangel 26"/>
                  <p:cNvSpPr>
                    <a:spLocks noChangeArrowheads="1"/>
                  </p:cNvSpPr>
                  <p:nvPr/>
                </p:nvSpPr>
                <p:spPr bwMode="auto">
                  <a:xfrm>
                    <a:off x="876300" y="5073650"/>
                    <a:ext cx="344488" cy="344488"/>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grpSp>
        </p:grpSp>
        <p:sp>
          <p:nvSpPr>
            <p:cNvPr id="55" name="Tekstboks 54"/>
            <p:cNvSpPr txBox="1">
              <a:spLocks noChangeArrowheads="1"/>
            </p:cNvSpPr>
            <p:nvPr/>
          </p:nvSpPr>
          <p:spPr bwMode="auto">
            <a:xfrm>
              <a:off x="890588" y="2547938"/>
              <a:ext cx="322262" cy="274637"/>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1</a:t>
              </a:r>
            </a:p>
          </p:txBody>
        </p:sp>
        <p:sp>
          <p:nvSpPr>
            <p:cNvPr id="59" name="Tekstboks 58"/>
            <p:cNvSpPr txBox="1">
              <a:spLocks noChangeArrowheads="1"/>
            </p:cNvSpPr>
            <p:nvPr/>
          </p:nvSpPr>
          <p:spPr bwMode="auto">
            <a:xfrm>
              <a:off x="890588" y="2986088"/>
              <a:ext cx="322262" cy="276225"/>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2</a:t>
              </a:r>
            </a:p>
          </p:txBody>
        </p:sp>
        <p:sp>
          <p:nvSpPr>
            <p:cNvPr id="60" name="Tekstboks 59"/>
            <p:cNvSpPr txBox="1">
              <a:spLocks noChangeArrowheads="1"/>
            </p:cNvSpPr>
            <p:nvPr/>
          </p:nvSpPr>
          <p:spPr bwMode="auto">
            <a:xfrm>
              <a:off x="890588" y="3400425"/>
              <a:ext cx="322262" cy="276225"/>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3</a:t>
              </a:r>
            </a:p>
          </p:txBody>
        </p:sp>
        <p:sp>
          <p:nvSpPr>
            <p:cNvPr id="62" name="Tekstboks 61"/>
            <p:cNvSpPr txBox="1">
              <a:spLocks noChangeArrowheads="1"/>
            </p:cNvSpPr>
            <p:nvPr/>
          </p:nvSpPr>
          <p:spPr bwMode="auto">
            <a:xfrm>
              <a:off x="890588" y="3822700"/>
              <a:ext cx="322262" cy="279400"/>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4</a:t>
              </a:r>
            </a:p>
          </p:txBody>
        </p:sp>
        <p:sp>
          <p:nvSpPr>
            <p:cNvPr id="64" name="Tekstboks 63"/>
            <p:cNvSpPr txBox="1">
              <a:spLocks noChangeArrowheads="1"/>
            </p:cNvSpPr>
            <p:nvPr/>
          </p:nvSpPr>
          <p:spPr bwMode="auto">
            <a:xfrm>
              <a:off x="890588" y="4238625"/>
              <a:ext cx="322262" cy="274638"/>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5</a:t>
              </a:r>
            </a:p>
          </p:txBody>
        </p:sp>
        <p:sp>
          <p:nvSpPr>
            <p:cNvPr id="66" name="Tekstboks 65"/>
            <p:cNvSpPr txBox="1">
              <a:spLocks noChangeArrowheads="1"/>
            </p:cNvSpPr>
            <p:nvPr/>
          </p:nvSpPr>
          <p:spPr bwMode="auto">
            <a:xfrm>
              <a:off x="890588" y="4683125"/>
              <a:ext cx="322262" cy="27622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6</a:t>
              </a:r>
            </a:p>
          </p:txBody>
        </p:sp>
        <p:sp>
          <p:nvSpPr>
            <p:cNvPr id="68" name="Tekstboks 67"/>
            <p:cNvSpPr txBox="1">
              <a:spLocks noChangeArrowheads="1"/>
            </p:cNvSpPr>
            <p:nvPr/>
          </p:nvSpPr>
          <p:spPr bwMode="auto">
            <a:xfrm>
              <a:off x="890588" y="5103813"/>
              <a:ext cx="322262"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7</a:t>
              </a:r>
            </a:p>
          </p:txBody>
        </p:sp>
      </p:grpSp>
      <p:grpSp>
        <p:nvGrpSpPr>
          <p:cNvPr id="22549" name="Gruppe 44"/>
          <p:cNvGrpSpPr>
            <a:grpSpLocks/>
          </p:cNvGrpSpPr>
          <p:nvPr/>
        </p:nvGrpSpPr>
        <p:grpSpPr bwMode="auto">
          <a:xfrm>
            <a:off x="5321300" y="2489200"/>
            <a:ext cx="2946400" cy="2946400"/>
            <a:chOff x="5321300" y="2489200"/>
            <a:chExt cx="2946400" cy="2946400"/>
          </a:xfrm>
        </p:grpSpPr>
        <p:sp>
          <p:nvSpPr>
            <p:cNvPr id="41" name="Rektangel 40"/>
            <p:cNvSpPr>
              <a:spLocks noChangeArrowheads="1"/>
            </p:cNvSpPr>
            <p:nvPr/>
          </p:nvSpPr>
          <p:spPr bwMode="auto">
            <a:xfrm>
              <a:off x="5321300" y="2489200"/>
              <a:ext cx="2946400" cy="2946400"/>
            </a:xfrm>
            <a:prstGeom prst="rect">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pic>
          <p:nvPicPr>
            <p:cNvPr id="22552" name="Billede 42"/>
            <p:cNvPicPr>
              <a:picLocks noChangeAspect="1"/>
            </p:cNvPicPr>
            <p:nvPr/>
          </p:nvPicPr>
          <p:blipFill>
            <a:blip r:embed="rId2"/>
            <a:srcRect/>
            <a:stretch>
              <a:fillRect/>
            </a:stretch>
          </p:blipFill>
          <p:spPr bwMode="auto">
            <a:xfrm>
              <a:off x="5422899" y="2616200"/>
              <a:ext cx="2717801" cy="2654300"/>
            </a:xfrm>
            <a:prstGeom prst="rect">
              <a:avLst/>
            </a:prstGeom>
            <a:noFill/>
            <a:ln w="9525">
              <a:noFill/>
              <a:miter lim="800000"/>
              <a:headEnd/>
              <a:tailEnd/>
            </a:ln>
          </p:spPr>
        </p:pic>
      </p:grpSp>
      <p:pic>
        <p:nvPicPr>
          <p:cNvPr id="22550" name="Picture 24" descr="slideshoplogo.png"/>
          <p:cNvPicPr>
            <a:picLocks noChangeAspect="1"/>
          </p:cNvPicPr>
          <p:nvPr/>
        </p:nvPicPr>
        <p:blipFill>
          <a:blip r:embed="rId3"/>
          <a:srcRect/>
          <a:stretch>
            <a:fillRect/>
          </a:stretch>
        </p:blipFill>
        <p:spPr bwMode="auto">
          <a:xfrm>
            <a:off x="230188" y="6173788"/>
            <a:ext cx="1689100" cy="495300"/>
          </a:xfrm>
          <a:prstGeom prst="rect">
            <a:avLst/>
          </a:prstGeom>
          <a:noFill/>
          <a:ln w="9525">
            <a:noFill/>
            <a:miter lim="800000"/>
            <a:headEnd/>
            <a:tailEnd/>
          </a:ln>
        </p:spPr>
      </p:pic>
      <p:sp>
        <p:nvSpPr>
          <p:cNvPr id="42" name="TextBox 1"/>
          <p:cNvSpPr txBox="1"/>
          <p:nvPr/>
        </p:nvSpPr>
        <p:spPr>
          <a:xfrm>
            <a:off x="890588" y="1595051"/>
            <a:ext cx="3286125" cy="276999"/>
          </a:xfrm>
          <a:prstGeom prst="rect">
            <a:avLst/>
          </a:prstGeom>
          <a:noFill/>
        </p:spPr>
        <p:txBody>
          <a:bodyPr wrap="square" rtlCol="1">
            <a:spAutoFit/>
          </a:bodyPr>
          <a:lstStyle>
            <a:defPPr>
              <a:defRPr lang="da-DK"/>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1200" dirty="0" smtClean="0">
                <a:solidFill>
                  <a:srgbClr val="FF0000"/>
                </a:solidFill>
              </a:rPr>
              <a:t>DenaDownload.com</a:t>
            </a:r>
            <a:endParaRPr lang="fa-IR" sz="1200" dirty="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62"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40963"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40964"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da-DK" smtClean="0">
                <a:latin typeface="Arial" charset="0"/>
                <a:ea typeface="ＭＳ Ｐゴシック" charset="-128"/>
              </a:rPr>
              <a:t>Templates</a:t>
            </a:r>
          </a:p>
        </p:txBody>
      </p:sp>
      <p:sp>
        <p:nvSpPr>
          <p:cNvPr id="40965" name="Pladsholder til tekst 18"/>
          <p:cNvSpPr>
            <a:spLocks noGrp="1"/>
          </p:cNvSpPr>
          <p:nvPr>
            <p:ph type="body" idx="13"/>
          </p:nvPr>
        </p:nvSpPr>
        <p:spPr bwMode="auto">
          <a:xfrm>
            <a:off x="177800" y="14478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da-DK" smtClean="0">
                <a:latin typeface="Arial" charset="0"/>
                <a:ea typeface="ＭＳ Ｐゴシック" charset="-128"/>
              </a:rPr>
              <a:t>Data driven diagram – Pie diagram</a:t>
            </a:r>
          </a:p>
        </p:txBody>
      </p:sp>
      <p:sp>
        <p:nvSpPr>
          <p:cNvPr id="32" name="Rektangel 31"/>
          <p:cNvSpPr>
            <a:spLocks noChangeArrowheads="1"/>
          </p:cNvSpPr>
          <p:nvPr/>
        </p:nvSpPr>
        <p:spPr bwMode="auto">
          <a:xfrm>
            <a:off x="6332538" y="2514600"/>
            <a:ext cx="2432050" cy="3602038"/>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3081" name="Tekstboks 27"/>
          <p:cNvSpPr txBox="1">
            <a:spLocks noChangeArrowheads="1"/>
          </p:cNvSpPr>
          <p:nvPr/>
        </p:nvSpPr>
        <p:spPr bwMode="auto">
          <a:xfrm>
            <a:off x="6540500" y="2613025"/>
            <a:ext cx="1935163" cy="2800350"/>
          </a:xfrm>
          <a:prstGeom prst="rect">
            <a:avLst/>
          </a:prstGeom>
          <a:noFill/>
          <a:ln w="9525">
            <a:noFill/>
            <a:miter lim="800000"/>
            <a:headEnd/>
            <a:tailEnd/>
          </a:ln>
        </p:spPr>
        <p:txBody>
          <a:bodyPr>
            <a:spAutoFit/>
          </a:bodyPr>
          <a:lstStyle/>
          <a:p>
            <a:pPr>
              <a:defRPr/>
            </a:pPr>
            <a:r>
              <a:rPr lang="da-DK" sz="1100" dirty="0">
                <a:solidFill>
                  <a:schemeClr val="accent1">
                    <a:lumMod val="10000"/>
                  </a:schemeClr>
                </a:solidFill>
                <a:latin typeface="Arial" pitchFamily="34" charset="0"/>
                <a:ea typeface="Times New Roman"/>
              </a:rPr>
              <a:t>If </a:t>
            </a:r>
            <a:r>
              <a:rPr lang="da-DK" sz="1100" dirty="0" err="1">
                <a:solidFill>
                  <a:schemeClr val="accent1">
                    <a:lumMod val="10000"/>
                  </a:schemeClr>
                </a:solidFill>
                <a:latin typeface="Arial" pitchFamily="34" charset="0"/>
                <a:ea typeface="Times New Roman"/>
              </a:rPr>
              <a:t>you</a:t>
            </a:r>
            <a:r>
              <a:rPr lang="da-DK" sz="1100" dirty="0">
                <a:solidFill>
                  <a:schemeClr val="accent1">
                    <a:lumMod val="10000"/>
                  </a:schemeClr>
                </a:solidFill>
                <a:latin typeface="Arial" pitchFamily="34" charset="0"/>
                <a:ea typeface="Times New Roman"/>
              </a:rPr>
              <a:t> </a:t>
            </a:r>
            <a:r>
              <a:rPr lang="da-DK" sz="1100" dirty="0" err="1">
                <a:solidFill>
                  <a:schemeClr val="accent1">
                    <a:lumMod val="10000"/>
                  </a:schemeClr>
                </a:solidFill>
                <a:latin typeface="Arial" pitchFamily="34" charset="0"/>
                <a:ea typeface="Times New Roman"/>
              </a:rPr>
              <a:t>are</a:t>
            </a:r>
            <a:r>
              <a:rPr lang="da-DK" sz="1100" dirty="0">
                <a:solidFill>
                  <a:schemeClr val="accent1">
                    <a:lumMod val="10000"/>
                  </a:schemeClr>
                </a:solidFill>
                <a:latin typeface="Arial" pitchFamily="34" charset="0"/>
                <a:ea typeface="Times New Roman"/>
              </a:rPr>
              <a:t> </a:t>
            </a:r>
            <a:r>
              <a:rPr lang="da-DK" sz="1100" dirty="0" err="1">
                <a:solidFill>
                  <a:schemeClr val="accent1">
                    <a:lumMod val="10000"/>
                  </a:schemeClr>
                </a:solidFill>
                <a:latin typeface="Arial" pitchFamily="34" charset="0"/>
                <a:ea typeface="Times New Roman"/>
              </a:rPr>
              <a:t>using</a:t>
            </a:r>
            <a:r>
              <a:rPr lang="da-DK" sz="1100" dirty="0">
                <a:solidFill>
                  <a:schemeClr val="accent1">
                    <a:lumMod val="10000"/>
                  </a:schemeClr>
                </a:solidFill>
                <a:latin typeface="Arial" pitchFamily="34" charset="0"/>
                <a:ea typeface="Times New Roman"/>
              </a:rPr>
              <a:t> PowerPoint 2007 double </a:t>
            </a:r>
            <a:r>
              <a:rPr lang="da-DK" sz="1100" dirty="0" err="1">
                <a:solidFill>
                  <a:schemeClr val="accent1">
                    <a:lumMod val="10000"/>
                  </a:schemeClr>
                </a:solidFill>
                <a:latin typeface="Arial" pitchFamily="34" charset="0"/>
                <a:ea typeface="Times New Roman"/>
              </a:rPr>
              <a:t>click</a:t>
            </a:r>
            <a:r>
              <a:rPr lang="da-DK" sz="1100" dirty="0">
                <a:solidFill>
                  <a:schemeClr val="accent1">
                    <a:lumMod val="10000"/>
                  </a:schemeClr>
                </a:solidFill>
                <a:latin typeface="Arial" pitchFamily="34" charset="0"/>
                <a:ea typeface="Times New Roman"/>
              </a:rPr>
              <a:t> the </a:t>
            </a:r>
            <a:r>
              <a:rPr lang="da-DK" sz="1100" dirty="0" err="1">
                <a:solidFill>
                  <a:schemeClr val="accent1">
                    <a:lumMod val="10000"/>
                  </a:schemeClr>
                </a:solidFill>
                <a:latin typeface="Arial" pitchFamily="34" charset="0"/>
                <a:ea typeface="Times New Roman"/>
              </a:rPr>
              <a:t>chart</a:t>
            </a:r>
            <a:r>
              <a:rPr lang="da-DK" sz="1100" dirty="0">
                <a:solidFill>
                  <a:schemeClr val="accent1">
                    <a:lumMod val="10000"/>
                  </a:schemeClr>
                </a:solidFill>
                <a:latin typeface="Arial" pitchFamily="34" charset="0"/>
                <a:ea typeface="Times New Roman"/>
              </a:rPr>
              <a:t> and </a:t>
            </a:r>
            <a:r>
              <a:rPr lang="da-DK" sz="1100" dirty="0" err="1">
                <a:solidFill>
                  <a:schemeClr val="accent1">
                    <a:lumMod val="10000"/>
                  </a:schemeClr>
                </a:solidFill>
                <a:latin typeface="Arial" pitchFamily="34" charset="0"/>
                <a:ea typeface="Times New Roman"/>
              </a:rPr>
              <a:t>click</a:t>
            </a:r>
            <a:r>
              <a:rPr lang="da-DK" sz="1100" dirty="0">
                <a:solidFill>
                  <a:schemeClr val="accent1">
                    <a:lumMod val="10000"/>
                  </a:schemeClr>
                </a:solidFill>
                <a:latin typeface="Arial" pitchFamily="34" charset="0"/>
                <a:ea typeface="Times New Roman"/>
              </a:rPr>
              <a:t> "</a:t>
            </a:r>
            <a:r>
              <a:rPr lang="da-DK" sz="1100" dirty="0" err="1">
                <a:solidFill>
                  <a:schemeClr val="accent1">
                    <a:lumMod val="10000"/>
                  </a:schemeClr>
                </a:solidFill>
                <a:latin typeface="Arial" pitchFamily="34" charset="0"/>
                <a:ea typeface="Times New Roman"/>
              </a:rPr>
              <a:t>convert</a:t>
            </a:r>
            <a:r>
              <a:rPr lang="da-DK" sz="1100" dirty="0">
                <a:solidFill>
                  <a:schemeClr val="accent1">
                    <a:lumMod val="10000"/>
                  </a:schemeClr>
                </a:solidFill>
                <a:latin typeface="Arial" pitchFamily="34" charset="0"/>
                <a:ea typeface="Times New Roman"/>
              </a:rPr>
              <a:t> all”.</a:t>
            </a:r>
          </a:p>
          <a:p>
            <a:pPr>
              <a:defRPr/>
            </a:pPr>
            <a:r>
              <a:rPr lang="da-DK" sz="1100" dirty="0">
                <a:solidFill>
                  <a:schemeClr val="accent1">
                    <a:lumMod val="10000"/>
                  </a:schemeClr>
                </a:solidFill>
                <a:latin typeface="Arial" pitchFamily="34" charset="0"/>
                <a:ea typeface="Times New Roman"/>
              </a:rPr>
              <a:t> </a:t>
            </a:r>
            <a:endParaRPr lang="da-DK" sz="1100" dirty="0">
              <a:solidFill>
                <a:schemeClr val="accent1">
                  <a:lumMod val="10000"/>
                </a:schemeClr>
              </a:solidFill>
              <a:latin typeface="Arial" pitchFamily="34" charset="0"/>
              <a:ea typeface="ＭＳ Ｐゴシック" pitchFamily="-97" charset="-128"/>
            </a:endParaRPr>
          </a:p>
          <a:p>
            <a:pPr>
              <a:defRPr/>
            </a:pPr>
            <a:r>
              <a:rPr lang="en-US" sz="1100" dirty="0">
                <a:solidFill>
                  <a:srgbClr val="171717"/>
                </a:solidFill>
                <a:latin typeface="Arial" pitchFamily="34" charset="0"/>
                <a:ea typeface="ＭＳ Ｐゴシック" pitchFamily="-97" charset="-128"/>
              </a:rPr>
              <a:t>This is an example text. Go ahead and replace it with your own text. This is an example text. </a:t>
            </a:r>
          </a:p>
          <a:p>
            <a:pPr>
              <a:defRPr/>
            </a:pPr>
            <a:r>
              <a:rPr lang="en-US" sz="1100" dirty="0">
                <a:solidFill>
                  <a:srgbClr val="171717"/>
                </a:solidFill>
                <a:latin typeface="Arial" pitchFamily="34" charset="0"/>
                <a:ea typeface="ＭＳ Ｐゴシック" pitchFamily="-97" charset="-128"/>
              </a:rPr>
              <a:t>Go ahead and replace it with your own text. </a:t>
            </a:r>
            <a:endParaRPr lang="da-DK" sz="1100" dirty="0">
              <a:latin typeface="Arial" pitchFamily="34" charset="0"/>
              <a:ea typeface="ＭＳ Ｐゴシック" pitchFamily="-97" charset="-128"/>
            </a:endParaRPr>
          </a:p>
          <a:p>
            <a:pPr>
              <a:defRPr/>
            </a:pPr>
            <a:r>
              <a:rPr lang="en-US" sz="1100" dirty="0">
                <a:solidFill>
                  <a:srgbClr val="171717"/>
                </a:solidFill>
                <a:latin typeface="Arial" pitchFamily="34" charset="0"/>
                <a:ea typeface="ＭＳ Ｐゴシック" pitchFamily="-97" charset="-128"/>
              </a:rPr>
              <a:t>This is an example text. Go ahead and replace it with your own text.</a:t>
            </a:r>
          </a:p>
          <a:p>
            <a:pPr>
              <a:defRPr/>
            </a:pPr>
            <a:endParaRPr lang="en-US" sz="1100" dirty="0">
              <a:solidFill>
                <a:srgbClr val="171717"/>
              </a:solidFill>
              <a:latin typeface="Arial" pitchFamily="34" charset="0"/>
              <a:ea typeface="ＭＳ Ｐゴシック" pitchFamily="-97" charset="-128"/>
            </a:endParaRPr>
          </a:p>
          <a:p>
            <a:pPr>
              <a:defRPr/>
            </a:pPr>
            <a:r>
              <a:rPr lang="en-US" sz="1100" dirty="0">
                <a:solidFill>
                  <a:srgbClr val="171717"/>
                </a:solidFill>
                <a:latin typeface="Arial" pitchFamily="34" charset="0"/>
                <a:ea typeface="ＭＳ Ｐゴシック" pitchFamily="-97" charset="-128"/>
              </a:rPr>
              <a:t> </a:t>
            </a:r>
            <a:endParaRPr lang="da-DK" sz="1100" dirty="0">
              <a:latin typeface="Arial" pitchFamily="34" charset="0"/>
              <a:ea typeface="ＭＳ Ｐゴシック" pitchFamily="-97" charset="-128"/>
            </a:endParaRPr>
          </a:p>
          <a:p>
            <a:pPr>
              <a:defRPr/>
            </a:pPr>
            <a:endParaRPr lang="da-DK" sz="1100" dirty="0">
              <a:latin typeface="Arial" pitchFamily="34" charset="0"/>
              <a:ea typeface="ＭＳ Ｐゴシック" pitchFamily="-97" charset="-128"/>
            </a:endParaRPr>
          </a:p>
        </p:txBody>
      </p:sp>
      <p:grpSp>
        <p:nvGrpSpPr>
          <p:cNvPr id="40968" name="Gruppe 16"/>
          <p:cNvGrpSpPr>
            <a:grpSpLocks/>
          </p:cNvGrpSpPr>
          <p:nvPr/>
        </p:nvGrpSpPr>
        <p:grpSpPr bwMode="auto">
          <a:xfrm>
            <a:off x="6332538" y="2220913"/>
            <a:ext cx="2439987" cy="242887"/>
            <a:chOff x="6332538" y="2220913"/>
            <a:chExt cx="2439987" cy="242887"/>
          </a:xfrm>
        </p:grpSpPr>
        <p:sp>
          <p:nvSpPr>
            <p:cNvPr id="31" name="Rektangel 30"/>
            <p:cNvSpPr>
              <a:spLocks noChangeArrowheads="1"/>
            </p:cNvSpPr>
            <p:nvPr/>
          </p:nvSpPr>
          <p:spPr bwMode="auto">
            <a:xfrm>
              <a:off x="6332538" y="2220913"/>
              <a:ext cx="2439987" cy="242887"/>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40984" name="Rectangle 5"/>
            <p:cNvSpPr txBox="1">
              <a:spLocks noChangeArrowheads="1"/>
            </p:cNvSpPr>
            <p:nvPr/>
          </p:nvSpPr>
          <p:spPr bwMode="gray">
            <a:xfrm>
              <a:off x="6410325" y="2273300"/>
              <a:ext cx="1833563" cy="153988"/>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rgbClr val="171717"/>
                  </a:solidFill>
                </a:rPr>
                <a:t>Templates</a:t>
              </a:r>
            </a:p>
          </p:txBody>
        </p:sp>
      </p:grpSp>
      <p:grpSp>
        <p:nvGrpSpPr>
          <p:cNvPr id="40969" name="Group 26"/>
          <p:cNvGrpSpPr>
            <a:grpSpLocks/>
          </p:cNvGrpSpPr>
          <p:nvPr/>
        </p:nvGrpSpPr>
        <p:grpSpPr bwMode="auto">
          <a:xfrm>
            <a:off x="1354138" y="2471738"/>
            <a:ext cx="3492500" cy="3492500"/>
            <a:chOff x="2845003" y="1954619"/>
            <a:chExt cx="3492500" cy="3492500"/>
          </a:xfrm>
        </p:grpSpPr>
        <p:sp>
          <p:nvSpPr>
            <p:cNvPr id="17" name="Freeform 6"/>
            <p:cNvSpPr>
              <a:spLocks noEditPoints="1"/>
            </p:cNvSpPr>
            <p:nvPr/>
          </p:nvSpPr>
          <p:spPr bwMode="gray">
            <a:xfrm rot="5400000">
              <a:off x="2845003" y="1954619"/>
              <a:ext cx="3492500" cy="3492500"/>
            </a:xfrm>
            <a:custGeom>
              <a:avLst/>
              <a:gdLst/>
              <a:ahLst/>
              <a:cxnLst>
                <a:cxn ang="0">
                  <a:pos x="292" y="0"/>
                </a:cxn>
                <a:cxn ang="0">
                  <a:pos x="0" y="293"/>
                </a:cxn>
                <a:cxn ang="0">
                  <a:pos x="292" y="585"/>
                </a:cxn>
                <a:cxn ang="0">
                  <a:pos x="585" y="293"/>
                </a:cxn>
                <a:cxn ang="0">
                  <a:pos x="292" y="0"/>
                </a:cxn>
                <a:cxn ang="0">
                  <a:pos x="292" y="539"/>
                </a:cxn>
                <a:cxn ang="0">
                  <a:pos x="46" y="293"/>
                </a:cxn>
                <a:cxn ang="0">
                  <a:pos x="292" y="46"/>
                </a:cxn>
                <a:cxn ang="0">
                  <a:pos x="539" y="293"/>
                </a:cxn>
                <a:cxn ang="0">
                  <a:pos x="292" y="539"/>
                </a:cxn>
              </a:cxnLst>
              <a:rect l="0" t="0" r="r" b="b"/>
              <a:pathLst>
                <a:path w="585" h="585">
                  <a:moveTo>
                    <a:pt x="292" y="0"/>
                  </a:moveTo>
                  <a:cubicBezTo>
                    <a:pt x="131" y="0"/>
                    <a:pt x="0" y="131"/>
                    <a:pt x="0" y="293"/>
                  </a:cubicBezTo>
                  <a:cubicBezTo>
                    <a:pt x="0" y="454"/>
                    <a:pt x="131" y="585"/>
                    <a:pt x="292" y="585"/>
                  </a:cubicBezTo>
                  <a:cubicBezTo>
                    <a:pt x="454" y="585"/>
                    <a:pt x="585" y="454"/>
                    <a:pt x="585" y="293"/>
                  </a:cubicBezTo>
                  <a:cubicBezTo>
                    <a:pt x="585" y="131"/>
                    <a:pt x="454" y="0"/>
                    <a:pt x="292" y="0"/>
                  </a:cubicBezTo>
                  <a:close/>
                  <a:moveTo>
                    <a:pt x="292" y="539"/>
                  </a:moveTo>
                  <a:cubicBezTo>
                    <a:pt x="156" y="539"/>
                    <a:pt x="46" y="429"/>
                    <a:pt x="46" y="293"/>
                  </a:cubicBezTo>
                  <a:cubicBezTo>
                    <a:pt x="46" y="156"/>
                    <a:pt x="156" y="46"/>
                    <a:pt x="292" y="46"/>
                  </a:cubicBezTo>
                  <a:cubicBezTo>
                    <a:pt x="429" y="46"/>
                    <a:pt x="539" y="156"/>
                    <a:pt x="539" y="293"/>
                  </a:cubicBezTo>
                  <a:cubicBezTo>
                    <a:pt x="539" y="429"/>
                    <a:pt x="429" y="539"/>
                    <a:pt x="292" y="539"/>
                  </a:cubicBezTo>
                  <a:close/>
                </a:path>
              </a:pathLst>
            </a:custGeom>
            <a:gradFill>
              <a:gsLst>
                <a:gs pos="0">
                  <a:schemeClr val="accent1">
                    <a:lumMod val="10000"/>
                  </a:schemeClr>
                </a:gs>
                <a:gs pos="100000">
                  <a:schemeClr val="accent1">
                    <a:lumMod val="25000"/>
                  </a:schemeClr>
                </a:gs>
              </a:gsLs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a:defRPr/>
              </a:pPr>
              <a:endParaRPr lang="en-US" dirty="0">
                <a:solidFill>
                  <a:srgbClr val="FFFFFF"/>
                </a:solidFill>
                <a:latin typeface="Arial" pitchFamily="34" charset="0"/>
                <a:ea typeface="ＭＳ Ｐゴシック" charset="-128"/>
                <a:cs typeface="ＭＳ Ｐゴシック" charset="-128"/>
              </a:endParaRPr>
            </a:p>
          </p:txBody>
        </p:sp>
        <p:grpSp>
          <p:nvGrpSpPr>
            <p:cNvPr id="40976" name="Grupper 14"/>
            <p:cNvGrpSpPr>
              <a:grpSpLocks/>
            </p:cNvGrpSpPr>
            <p:nvPr/>
          </p:nvGrpSpPr>
          <p:grpSpPr bwMode="auto">
            <a:xfrm rot="5400000">
              <a:off x="3179172" y="2280850"/>
              <a:ext cx="2803524" cy="2795589"/>
              <a:chOff x="3176994" y="2284210"/>
              <a:chExt cx="2803524" cy="2795589"/>
            </a:xfrm>
          </p:grpSpPr>
          <p:sp>
            <p:nvSpPr>
              <p:cNvPr id="23" name="Freeform 8"/>
              <p:cNvSpPr>
                <a:spLocks/>
              </p:cNvSpPr>
              <p:nvPr/>
            </p:nvSpPr>
            <p:spPr bwMode="gray">
              <a:xfrm>
                <a:off x="3176993" y="2284211"/>
                <a:ext cx="1357313" cy="2795588"/>
              </a:xfrm>
              <a:custGeom>
                <a:avLst/>
                <a:gdLst/>
                <a:ahLst/>
                <a:cxnLst>
                  <a:cxn ang="0">
                    <a:pos x="0" y="234"/>
                  </a:cxn>
                  <a:cxn ang="0">
                    <a:pos x="227" y="468"/>
                  </a:cxn>
                  <a:cxn ang="0">
                    <a:pos x="227" y="357"/>
                  </a:cxn>
                  <a:cxn ang="0">
                    <a:pos x="111" y="234"/>
                  </a:cxn>
                  <a:cxn ang="0">
                    <a:pos x="227" y="112"/>
                  </a:cxn>
                  <a:cxn ang="0">
                    <a:pos x="227" y="0"/>
                  </a:cxn>
                  <a:cxn ang="0">
                    <a:pos x="0" y="234"/>
                  </a:cxn>
                </a:cxnLst>
                <a:rect l="0" t="0" r="r" b="b"/>
                <a:pathLst>
                  <a:path w="227" h="468">
                    <a:moveTo>
                      <a:pt x="0" y="234"/>
                    </a:moveTo>
                    <a:cubicBezTo>
                      <a:pt x="0" y="361"/>
                      <a:pt x="101" y="465"/>
                      <a:pt x="227" y="468"/>
                    </a:cubicBezTo>
                    <a:cubicBezTo>
                      <a:pt x="227" y="357"/>
                      <a:pt x="227" y="357"/>
                      <a:pt x="227" y="357"/>
                    </a:cubicBezTo>
                    <a:cubicBezTo>
                      <a:pt x="163" y="354"/>
                      <a:pt x="111" y="300"/>
                      <a:pt x="111" y="234"/>
                    </a:cubicBezTo>
                    <a:cubicBezTo>
                      <a:pt x="111" y="169"/>
                      <a:pt x="163" y="115"/>
                      <a:pt x="227" y="112"/>
                    </a:cubicBezTo>
                    <a:cubicBezTo>
                      <a:pt x="227" y="0"/>
                      <a:pt x="227" y="0"/>
                      <a:pt x="227" y="0"/>
                    </a:cubicBezTo>
                    <a:cubicBezTo>
                      <a:pt x="101" y="4"/>
                      <a:pt x="0" y="107"/>
                      <a:pt x="0" y="234"/>
                    </a:cubicBezTo>
                    <a:close/>
                  </a:path>
                </a:pathLst>
              </a:custGeom>
              <a:gradFill rotWithShape="1">
                <a:gsLst>
                  <a:gs pos="0">
                    <a:schemeClr val="bg2">
                      <a:lumMod val="90000"/>
                    </a:schemeClr>
                  </a:gs>
                  <a:gs pos="100000">
                    <a:schemeClr val="bg2"/>
                  </a:gs>
                </a:gsLst>
                <a:lin ang="10800000" scaled="0"/>
              </a:gradFill>
              <a:ln w="3175" cap="flat" cmpd="sng">
                <a:solidFill>
                  <a:schemeClr val="bg2">
                    <a:lumMod val="75000"/>
                  </a:schemeClr>
                </a:solidFill>
                <a:prstDash val="solid"/>
                <a:round/>
                <a:headEnd type="none" w="med" len="med"/>
                <a:tailEnd type="none" w="med" len="med"/>
              </a:ln>
              <a:effectLst/>
            </p:spPr>
            <p:txBody>
              <a:bodyPr/>
              <a:lstStyle/>
              <a:p>
                <a:pPr>
                  <a:defRPr/>
                </a:pPr>
                <a:endParaRPr lang="en-US" dirty="0">
                  <a:latin typeface="Arial" pitchFamily="34" charset="0"/>
                  <a:cs typeface="ＭＳ Ｐゴシック" charset="-128"/>
                </a:endParaRPr>
              </a:p>
            </p:txBody>
          </p:sp>
          <p:sp>
            <p:nvSpPr>
              <p:cNvPr id="24" name="Freeform 9"/>
              <p:cNvSpPr>
                <a:spLocks/>
              </p:cNvSpPr>
              <p:nvPr/>
            </p:nvSpPr>
            <p:spPr bwMode="gray">
              <a:xfrm>
                <a:off x="4623206" y="2284211"/>
                <a:ext cx="1357312" cy="2795588"/>
              </a:xfrm>
              <a:custGeom>
                <a:avLst/>
                <a:gdLst/>
                <a:ahLst/>
                <a:cxnLst>
                  <a:cxn ang="0">
                    <a:pos x="115" y="234"/>
                  </a:cxn>
                  <a:cxn ang="0">
                    <a:pos x="0" y="357"/>
                  </a:cxn>
                  <a:cxn ang="0">
                    <a:pos x="0" y="468"/>
                  </a:cxn>
                  <a:cxn ang="0">
                    <a:pos x="227" y="234"/>
                  </a:cxn>
                  <a:cxn ang="0">
                    <a:pos x="0" y="0"/>
                  </a:cxn>
                  <a:cxn ang="0">
                    <a:pos x="0" y="112"/>
                  </a:cxn>
                  <a:cxn ang="0">
                    <a:pos x="115" y="234"/>
                  </a:cxn>
                </a:cxnLst>
                <a:rect l="0" t="0" r="r" b="b"/>
                <a:pathLst>
                  <a:path w="227" h="468">
                    <a:moveTo>
                      <a:pt x="115" y="234"/>
                    </a:moveTo>
                    <a:cubicBezTo>
                      <a:pt x="115" y="300"/>
                      <a:pt x="64" y="353"/>
                      <a:pt x="0" y="357"/>
                    </a:cubicBezTo>
                    <a:cubicBezTo>
                      <a:pt x="0" y="468"/>
                      <a:pt x="0" y="468"/>
                      <a:pt x="0" y="468"/>
                    </a:cubicBezTo>
                    <a:cubicBezTo>
                      <a:pt x="126" y="465"/>
                      <a:pt x="227" y="361"/>
                      <a:pt x="227" y="234"/>
                    </a:cubicBezTo>
                    <a:cubicBezTo>
                      <a:pt x="227" y="108"/>
                      <a:pt x="126" y="4"/>
                      <a:pt x="0" y="0"/>
                    </a:cubicBezTo>
                    <a:cubicBezTo>
                      <a:pt x="0" y="112"/>
                      <a:pt x="0" y="112"/>
                      <a:pt x="0" y="112"/>
                    </a:cubicBezTo>
                    <a:cubicBezTo>
                      <a:pt x="64" y="115"/>
                      <a:pt x="115" y="169"/>
                      <a:pt x="115" y="234"/>
                    </a:cubicBezTo>
                    <a:close/>
                  </a:path>
                </a:pathLst>
              </a:custGeom>
              <a:gradFill rotWithShape="1">
                <a:gsLst>
                  <a:gs pos="100000">
                    <a:srgbClr val="C00000"/>
                  </a:gs>
                  <a:gs pos="0">
                    <a:srgbClr val="FF0000"/>
                  </a:gs>
                </a:gsLst>
                <a:lin ang="240000" scaled="0"/>
              </a:gradFill>
              <a:ln w="3175" cap="flat" cmpd="sng">
                <a:solidFill>
                  <a:schemeClr val="bg2">
                    <a:lumMod val="75000"/>
                  </a:schemeClr>
                </a:solidFill>
                <a:prstDash val="solid"/>
                <a:round/>
                <a:headEnd type="none" w="med" len="med"/>
                <a:tailEnd type="none" w="med" len="med"/>
              </a:ln>
              <a:effectLst/>
            </p:spPr>
            <p:txBody>
              <a:bodyPr/>
              <a:lstStyle/>
              <a:p>
                <a:pPr>
                  <a:defRPr/>
                </a:pPr>
                <a:endParaRPr lang="en-US" u="sng" dirty="0">
                  <a:latin typeface="Arial" pitchFamily="34" charset="0"/>
                  <a:cs typeface="ＭＳ Ｐゴシック" charset="-128"/>
                </a:endParaRPr>
              </a:p>
            </p:txBody>
          </p:sp>
        </p:grpSp>
        <p:sp>
          <p:nvSpPr>
            <p:cNvPr id="19" name="Ellipse 18"/>
            <p:cNvSpPr/>
            <p:nvPr/>
          </p:nvSpPr>
          <p:spPr bwMode="auto">
            <a:xfrm>
              <a:off x="3581603" y="2356256"/>
              <a:ext cx="2070100" cy="1530350"/>
            </a:xfrm>
            <a:prstGeom prst="ellipse">
              <a:avLst/>
            </a:prstGeom>
            <a:gradFill flip="none" rotWithShape="1">
              <a:gsLst>
                <a:gs pos="0">
                  <a:schemeClr val="tx2">
                    <a:lumMod val="40000"/>
                    <a:lumOff val="60000"/>
                    <a:alpha val="0"/>
                  </a:schemeClr>
                </a:gs>
                <a:gs pos="100000">
                  <a:schemeClr val="bg1">
                    <a:alpha val="7700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latin typeface="Arial" pitchFamily="34" charset="0"/>
                <a:ea typeface="ＭＳ Ｐゴシック" charset="-128"/>
                <a:cs typeface="ＭＳ Ｐゴシック" charset="-128"/>
              </a:endParaRPr>
            </a:p>
          </p:txBody>
        </p:sp>
        <p:grpSp>
          <p:nvGrpSpPr>
            <p:cNvPr id="40978" name="Grupper 13"/>
            <p:cNvGrpSpPr>
              <a:grpSpLocks/>
            </p:cNvGrpSpPr>
            <p:nvPr/>
          </p:nvGrpSpPr>
          <p:grpSpPr bwMode="auto">
            <a:xfrm>
              <a:off x="3941965" y="3042056"/>
              <a:ext cx="1279525" cy="1279525"/>
              <a:chOff x="5957720" y="2822332"/>
              <a:chExt cx="974510" cy="974510"/>
            </a:xfrm>
          </p:grpSpPr>
          <p:sp>
            <p:nvSpPr>
              <p:cNvPr id="21" name="Ellipse 11"/>
              <p:cNvSpPr>
                <a:spLocks noChangeArrowheads="1"/>
              </p:cNvSpPr>
              <p:nvPr/>
            </p:nvSpPr>
            <p:spPr bwMode="auto">
              <a:xfrm>
                <a:off x="5957720" y="2822332"/>
                <a:ext cx="974510" cy="974510"/>
              </a:xfrm>
              <a:prstGeom prst="ellipse">
                <a:avLst/>
              </a:prstGeom>
              <a:gradFill rotWithShape="1">
                <a:gsLst>
                  <a:gs pos="0">
                    <a:srgbClr val="353637"/>
                  </a:gs>
                  <a:gs pos="100000">
                    <a:srgbClr val="151616"/>
                  </a:gs>
                </a:gsLst>
                <a:path path="shape">
                  <a:fillToRect l="50000" t="50000" r="50000" b="50000"/>
                </a:path>
              </a:gradFill>
              <a:ln w="9525">
                <a:solidFill>
                  <a:srgbClr val="191919"/>
                </a:solidFill>
                <a:round/>
                <a:headEnd/>
                <a:tailEnd/>
              </a:ln>
              <a:effectLst>
                <a:outerShdw dist="23000" dir="5400000" rotWithShape="0">
                  <a:srgbClr val="808080">
                    <a:alpha val="34999"/>
                  </a:srgbClr>
                </a:outerShdw>
              </a:effectLst>
            </p:spPr>
            <p:txBody>
              <a:bodyPr anchor="ctr"/>
              <a:lstStyle/>
              <a:p>
                <a:pPr algn="ctr">
                  <a:defRPr/>
                </a:pPr>
                <a:endParaRPr lang="en-US" dirty="0">
                  <a:solidFill>
                    <a:srgbClr val="FFFFFF"/>
                  </a:solidFill>
                  <a:latin typeface="Arial" pitchFamily="34" charset="0"/>
                  <a:cs typeface="ＭＳ Ｐゴシック" charset="-128"/>
                </a:endParaRPr>
              </a:p>
            </p:txBody>
          </p:sp>
          <p:sp>
            <p:nvSpPr>
              <p:cNvPr id="22" name="Ellipse 12"/>
              <p:cNvSpPr/>
              <p:nvPr/>
            </p:nvSpPr>
            <p:spPr>
              <a:xfrm>
                <a:off x="6079836" y="2859814"/>
                <a:ext cx="714560" cy="528363"/>
              </a:xfrm>
              <a:prstGeom prst="ellipse">
                <a:avLst/>
              </a:prstGeom>
              <a:gradFill flip="none" rotWithShape="1">
                <a:gsLst>
                  <a:gs pos="0">
                    <a:schemeClr val="tx2">
                      <a:lumMod val="40000"/>
                      <a:lumOff val="60000"/>
                      <a:alpha val="0"/>
                    </a:schemeClr>
                  </a:gs>
                  <a:gs pos="100000">
                    <a:schemeClr val="bg1">
                      <a:alpha val="7700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latin typeface="Arial" pitchFamily="34" charset="0"/>
                  <a:ea typeface="ＭＳ Ｐゴシック" charset="-128"/>
                  <a:cs typeface="ＭＳ Ｐゴシック" charset="-128"/>
                </a:endParaRPr>
              </a:p>
            </p:txBody>
          </p:sp>
        </p:grpSp>
      </p:grpSp>
      <p:sp>
        <p:nvSpPr>
          <p:cNvPr id="40970" name="Tekstboks 23"/>
          <p:cNvSpPr txBox="1">
            <a:spLocks noChangeArrowheads="1"/>
          </p:cNvSpPr>
          <p:nvPr/>
        </p:nvSpPr>
        <p:spPr bwMode="auto">
          <a:xfrm>
            <a:off x="2447925" y="4021138"/>
            <a:ext cx="1308100" cy="369887"/>
          </a:xfrm>
          <a:prstGeom prst="rect">
            <a:avLst/>
          </a:prstGeom>
          <a:noFill/>
          <a:ln w="9525">
            <a:noFill/>
            <a:miter lim="800000"/>
            <a:headEnd/>
            <a:tailEnd/>
          </a:ln>
        </p:spPr>
        <p:txBody>
          <a:bodyPr>
            <a:spAutoFit/>
          </a:bodyPr>
          <a:lstStyle/>
          <a:p>
            <a:pPr algn="ctr"/>
            <a:r>
              <a:rPr lang="da-DK"/>
              <a:t>Logo</a:t>
            </a:r>
          </a:p>
        </p:txBody>
      </p:sp>
      <p:sp>
        <p:nvSpPr>
          <p:cNvPr id="40971" name="TextBox 23"/>
          <p:cNvSpPr txBox="1">
            <a:spLocks noChangeArrowheads="1"/>
          </p:cNvSpPr>
          <p:nvPr/>
        </p:nvSpPr>
        <p:spPr bwMode="auto">
          <a:xfrm>
            <a:off x="2673350" y="3009900"/>
            <a:ext cx="884238" cy="307975"/>
          </a:xfrm>
          <a:prstGeom prst="rect">
            <a:avLst/>
          </a:prstGeom>
          <a:noFill/>
          <a:ln w="9525">
            <a:noFill/>
            <a:miter lim="800000"/>
            <a:headEnd/>
            <a:tailEnd/>
          </a:ln>
        </p:spPr>
        <p:txBody>
          <a:bodyPr>
            <a:spAutoFit/>
          </a:bodyPr>
          <a:lstStyle/>
          <a:p>
            <a:pPr algn="ctr"/>
            <a:r>
              <a:rPr lang="da-DK" sz="1400">
                <a:solidFill>
                  <a:srgbClr val="151616"/>
                </a:solidFill>
              </a:rPr>
              <a:t>text</a:t>
            </a:r>
          </a:p>
        </p:txBody>
      </p:sp>
      <p:sp>
        <p:nvSpPr>
          <p:cNvPr id="40972" name="TextBox 25"/>
          <p:cNvSpPr txBox="1">
            <a:spLocks noChangeArrowheads="1"/>
          </p:cNvSpPr>
          <p:nvPr/>
        </p:nvSpPr>
        <p:spPr bwMode="auto">
          <a:xfrm>
            <a:off x="2660650" y="5146675"/>
            <a:ext cx="884238" cy="307975"/>
          </a:xfrm>
          <a:prstGeom prst="rect">
            <a:avLst/>
          </a:prstGeom>
          <a:noFill/>
          <a:ln w="9525">
            <a:noFill/>
            <a:miter lim="800000"/>
            <a:headEnd/>
            <a:tailEnd/>
          </a:ln>
        </p:spPr>
        <p:txBody>
          <a:bodyPr>
            <a:spAutoFit/>
          </a:bodyPr>
          <a:lstStyle/>
          <a:p>
            <a:pPr algn="ctr"/>
            <a:r>
              <a:rPr lang="da-DK" sz="1400">
                <a:solidFill>
                  <a:srgbClr val="151616"/>
                </a:solidFill>
              </a:rPr>
              <a:t>text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1986"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da-DK" smtClean="0">
                <a:latin typeface="Arial" charset="0"/>
                <a:ea typeface="ＭＳ Ｐゴシック" charset="-128"/>
              </a:rPr>
              <a:t>Arrow Process</a:t>
            </a:r>
          </a:p>
        </p:txBody>
      </p:sp>
      <p:sp>
        <p:nvSpPr>
          <p:cNvPr id="41987" name="Pladsholder til tekst 18"/>
          <p:cNvSpPr>
            <a:spLocks noGrp="1"/>
          </p:cNvSpPr>
          <p:nvPr>
            <p:ph type="body" idx="13"/>
          </p:nvPr>
        </p:nvSpPr>
        <p:spPr bwMode="auto">
          <a:xfrm>
            <a:off x="177800" y="14478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da-DK" smtClean="0">
                <a:latin typeface="Arial" charset="0"/>
                <a:ea typeface="ＭＳ Ｐゴシック" charset="-128"/>
              </a:rPr>
              <a:t>Your own subheadline</a:t>
            </a:r>
          </a:p>
        </p:txBody>
      </p:sp>
      <p:sp>
        <p:nvSpPr>
          <p:cNvPr id="41988"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41989"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graphicFrame>
        <p:nvGraphicFramePr>
          <p:cNvPr id="41" name="Diagram 40"/>
          <p:cNvGraphicFramePr/>
          <p:nvPr/>
        </p:nvGraphicFramePr>
        <p:xfrm>
          <a:off x="1382890" y="2415758"/>
          <a:ext cx="6505222" cy="36237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4747"/>
            </a:gs>
            <a:gs pos="100000">
              <a:srgbClr val="C00000"/>
            </a:gs>
          </a:gsLst>
          <a:lin ang="5400000"/>
        </a:gradFill>
        <a:effectLst/>
      </p:bgPr>
    </p:bg>
    <p:spTree>
      <p:nvGrpSpPr>
        <p:cNvPr id="1" name=""/>
        <p:cNvGrpSpPr/>
        <p:nvPr/>
      </p:nvGrpSpPr>
      <p:grpSpPr>
        <a:xfrm>
          <a:off x="0" y="0"/>
          <a:ext cx="0" cy="0"/>
          <a:chOff x="0" y="0"/>
          <a:chExt cx="0" cy="0"/>
        </a:xfrm>
      </p:grpSpPr>
      <p:sp>
        <p:nvSpPr>
          <p:cNvPr id="43010" name="Rectangle 5"/>
          <p:cNvSpPr txBox="1">
            <a:spLocks noChangeArrowheads="1"/>
          </p:cNvSpPr>
          <p:nvPr/>
        </p:nvSpPr>
        <p:spPr bwMode="gray">
          <a:xfrm>
            <a:off x="0" y="2830513"/>
            <a:ext cx="9144000" cy="600075"/>
          </a:xfrm>
          <a:prstGeom prst="rect">
            <a:avLst/>
          </a:prstGeom>
          <a:noFill/>
          <a:ln w="9525">
            <a:noFill/>
            <a:miter lim="800000"/>
            <a:headEnd/>
            <a:tailEnd/>
          </a:ln>
        </p:spPr>
        <p:txBody>
          <a:bodyPr lIns="0" rIns="0" anchor="ctr"/>
          <a:lstStyle/>
          <a:p>
            <a:pPr algn="ctr" defTabSz="914400" eaLnBrk="0" hangingPunct="0">
              <a:lnSpc>
                <a:spcPct val="95000"/>
              </a:lnSpc>
            </a:pPr>
            <a:r>
              <a:rPr lang="en-US" sz="6000" b="1">
                <a:solidFill>
                  <a:schemeClr val="tx2"/>
                </a:solidFill>
                <a:cs typeface="Arial" charset="0"/>
              </a:rPr>
              <a:t>THANK YOU!</a:t>
            </a:r>
          </a:p>
        </p:txBody>
      </p:sp>
      <p:sp>
        <p:nvSpPr>
          <p:cNvPr id="4" name="TextBox 1"/>
          <p:cNvSpPr txBox="1"/>
          <p:nvPr/>
        </p:nvSpPr>
        <p:spPr>
          <a:xfrm>
            <a:off x="6915150" y="6502400"/>
            <a:ext cx="2200275" cy="276999"/>
          </a:xfrm>
          <a:prstGeom prst="rect">
            <a:avLst/>
          </a:prstGeom>
          <a:noFill/>
        </p:spPr>
        <p:txBody>
          <a:bodyPr wrap="square" rtlCol="1">
            <a:spAutoFit/>
          </a:bodyPr>
          <a:lstStyle>
            <a:defPPr>
              <a:defRPr lang="da-DK"/>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1200" dirty="0" smtClean="0"/>
              <a:t>DenaDownload.com</a:t>
            </a:r>
            <a:endParaRPr lang="fa-IR"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3554" name="Billede 11" descr="dreamstime_Handshake.jpg"/>
          <p:cNvPicPr>
            <a:picLocks noChangeAspect="1"/>
          </p:cNvPicPr>
          <p:nvPr/>
        </p:nvPicPr>
        <p:blipFill>
          <a:blip r:embed="rId2"/>
          <a:srcRect/>
          <a:stretch>
            <a:fillRect/>
          </a:stretch>
        </p:blipFill>
        <p:spPr bwMode="auto">
          <a:xfrm>
            <a:off x="-7938" y="0"/>
            <a:ext cx="9153526" cy="6867525"/>
          </a:xfrm>
          <a:prstGeom prst="rect">
            <a:avLst/>
          </a:prstGeom>
          <a:noFill/>
          <a:ln w="9525">
            <a:noFill/>
            <a:miter lim="800000"/>
            <a:headEnd/>
            <a:tailEnd/>
          </a:ln>
        </p:spPr>
      </p:pic>
      <p:sp>
        <p:nvSpPr>
          <p:cNvPr id="10" name="Rektangel 9"/>
          <p:cNvSpPr/>
          <p:nvPr/>
        </p:nvSpPr>
        <p:spPr>
          <a:xfrm>
            <a:off x="914400" y="884238"/>
            <a:ext cx="7380288" cy="735012"/>
          </a:xfrm>
          <a:prstGeom prst="rect">
            <a:avLst/>
          </a:prstGeom>
          <a:gradFill>
            <a:gsLst>
              <a:gs pos="0">
                <a:schemeClr val="accent1">
                  <a:tint val="100000"/>
                  <a:shade val="100000"/>
                  <a:satMod val="130000"/>
                  <a:alpha val="85000"/>
                </a:schemeClr>
              </a:gs>
              <a:gs pos="100000">
                <a:schemeClr val="accent1">
                  <a:tint val="50000"/>
                  <a:shade val="100000"/>
                  <a:satMod val="350000"/>
                  <a:alpha val="71000"/>
                </a:schemeClr>
              </a:gs>
            </a:gsLst>
          </a:gra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sp>
        <p:nvSpPr>
          <p:cNvPr id="8" name="Rektangel 7"/>
          <p:cNvSpPr/>
          <p:nvPr/>
        </p:nvSpPr>
        <p:spPr>
          <a:xfrm>
            <a:off x="914400" y="1722438"/>
            <a:ext cx="7380288" cy="3732212"/>
          </a:xfrm>
          <a:prstGeom prst="rect">
            <a:avLst/>
          </a:prstGeom>
          <a:gradFill>
            <a:gsLst>
              <a:gs pos="0">
                <a:schemeClr val="accent1">
                  <a:tint val="100000"/>
                  <a:shade val="100000"/>
                  <a:satMod val="130000"/>
                  <a:alpha val="85000"/>
                </a:schemeClr>
              </a:gs>
              <a:gs pos="100000">
                <a:schemeClr val="accent1">
                  <a:tint val="50000"/>
                  <a:shade val="100000"/>
                  <a:satMod val="350000"/>
                  <a:alpha val="71000"/>
                </a:schemeClr>
              </a:gs>
            </a:gsLst>
          </a:gra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sp>
        <p:nvSpPr>
          <p:cNvPr id="23557"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FF0000"/>
                </a:solidFill>
              </a:rPr>
              <a:t>Your own footer</a:t>
            </a:r>
          </a:p>
        </p:txBody>
      </p:sp>
      <p:sp>
        <p:nvSpPr>
          <p:cNvPr id="23558"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FF0000"/>
                </a:solidFill>
              </a:rPr>
              <a:t>Your Logo</a:t>
            </a:r>
          </a:p>
        </p:txBody>
      </p:sp>
      <p:sp>
        <p:nvSpPr>
          <p:cNvPr id="23559" name="Tekstboks 9"/>
          <p:cNvSpPr txBox="1">
            <a:spLocks noChangeArrowheads="1"/>
          </p:cNvSpPr>
          <p:nvPr/>
        </p:nvSpPr>
        <p:spPr bwMode="auto">
          <a:xfrm>
            <a:off x="1155700" y="2171700"/>
            <a:ext cx="6997700" cy="3170238"/>
          </a:xfrm>
          <a:prstGeom prst="rect">
            <a:avLst/>
          </a:prstGeom>
          <a:noFill/>
          <a:ln w="9525">
            <a:noFill/>
            <a:miter lim="800000"/>
            <a:headEnd/>
            <a:tailEnd/>
          </a:ln>
        </p:spPr>
        <p:txBody>
          <a:bodyPr>
            <a:spAutoFit/>
          </a:bodyPr>
          <a:lstStyle/>
          <a:p>
            <a:pPr>
              <a:buFont typeface="Arial" charset="0"/>
              <a:buChar char="•"/>
            </a:pPr>
            <a:r>
              <a:rPr lang="da-DK" sz="2000" b="1">
                <a:solidFill>
                  <a:srgbClr val="FF0000"/>
                </a:solidFill>
              </a:rPr>
              <a:t>Template Text</a:t>
            </a:r>
          </a:p>
          <a:p>
            <a:pPr lvl="1"/>
            <a:r>
              <a:rPr lang="da-DK" sz="2000" b="1">
                <a:solidFill>
                  <a:srgbClr val="171717"/>
                </a:solidFill>
              </a:rPr>
              <a:t>Text for templates</a:t>
            </a:r>
          </a:p>
          <a:p>
            <a:r>
              <a:rPr lang="da-DK" sz="2000" b="1">
                <a:solidFill>
                  <a:srgbClr val="171717"/>
                </a:solidFill>
              </a:rPr>
              <a:t>		-Example text </a:t>
            </a:r>
          </a:p>
          <a:p>
            <a:pPr lvl="2">
              <a:buFont typeface="Wingdings" pitchFamily="2" charset="2"/>
              <a:buChar char="ü"/>
            </a:pPr>
            <a:r>
              <a:rPr lang="da-DK" sz="2000">
                <a:solidFill>
                  <a:srgbClr val="171717"/>
                </a:solidFill>
              </a:rPr>
              <a:t>Text</a:t>
            </a:r>
          </a:p>
          <a:p>
            <a:pPr lvl="2">
              <a:buFont typeface="Wingdings" pitchFamily="2" charset="2"/>
              <a:buChar char="ü"/>
            </a:pPr>
            <a:endParaRPr lang="da-DK" sz="2000">
              <a:solidFill>
                <a:srgbClr val="C00000"/>
              </a:solidFill>
            </a:endParaRPr>
          </a:p>
          <a:p>
            <a:pPr>
              <a:buFont typeface="Arial" charset="0"/>
              <a:buChar char="•"/>
            </a:pPr>
            <a:r>
              <a:rPr lang="da-DK" sz="2000" b="1">
                <a:solidFill>
                  <a:srgbClr val="FF0000"/>
                </a:solidFill>
              </a:rPr>
              <a:t>Template Text</a:t>
            </a:r>
          </a:p>
          <a:p>
            <a:pPr lvl="1"/>
            <a:r>
              <a:rPr lang="da-DK" sz="2000" b="1">
                <a:solidFill>
                  <a:srgbClr val="171717"/>
                </a:solidFill>
              </a:rPr>
              <a:t>Text for templates</a:t>
            </a:r>
          </a:p>
          <a:p>
            <a:r>
              <a:rPr lang="da-DK" sz="2000" b="1">
                <a:solidFill>
                  <a:srgbClr val="171717"/>
                </a:solidFill>
              </a:rPr>
              <a:t>		-Example text </a:t>
            </a:r>
          </a:p>
          <a:p>
            <a:pPr lvl="2">
              <a:buFont typeface="Wingdings" pitchFamily="2" charset="2"/>
              <a:buChar char="ü"/>
            </a:pPr>
            <a:r>
              <a:rPr lang="da-DK" sz="2000">
                <a:solidFill>
                  <a:srgbClr val="171717"/>
                </a:solidFill>
              </a:rPr>
              <a:t>text</a:t>
            </a:r>
          </a:p>
          <a:p>
            <a:pPr lvl="2">
              <a:buFont typeface="Wingdings" pitchFamily="2" charset="2"/>
              <a:buChar char="ü"/>
            </a:pPr>
            <a:endParaRPr lang="da-DK" sz="2000"/>
          </a:p>
        </p:txBody>
      </p:sp>
      <p:sp>
        <p:nvSpPr>
          <p:cNvPr id="14343" name="Rectangle 4"/>
          <p:cNvSpPr>
            <a:spLocks noChangeArrowheads="1"/>
          </p:cNvSpPr>
          <p:nvPr/>
        </p:nvSpPr>
        <p:spPr bwMode="gray">
          <a:xfrm>
            <a:off x="1198563" y="1412875"/>
            <a:ext cx="4852987" cy="358775"/>
          </a:xfrm>
          <a:prstGeom prst="rect">
            <a:avLst/>
          </a:prstGeom>
          <a:noFill/>
          <a:ln w="9525">
            <a:noFill/>
            <a:miter lim="800000"/>
            <a:headEnd/>
            <a:tailEnd/>
          </a:ln>
        </p:spPr>
        <p:txBody>
          <a:bodyPr lIns="0" tIns="0" rIns="0" bIns="0" anchor="ctr"/>
          <a:lstStyle/>
          <a:p>
            <a:pPr defTabSz="801688">
              <a:defRPr/>
            </a:pPr>
            <a:r>
              <a:rPr lang="en-US" sz="2000" dirty="0">
                <a:solidFill>
                  <a:schemeClr val="accent1">
                    <a:lumMod val="25000"/>
                  </a:schemeClr>
                </a:solidFill>
                <a:latin typeface="Arial" pitchFamily="34" charset="0"/>
                <a:ea typeface="ＭＳ Ｐゴシック" pitchFamily="-97" charset="-128"/>
              </a:rPr>
              <a:t>Your own sub headline</a:t>
            </a:r>
          </a:p>
          <a:p>
            <a:pPr defTabSz="801688">
              <a:defRPr/>
            </a:pPr>
            <a:endParaRPr lang="en-US" sz="2000" dirty="0">
              <a:solidFill>
                <a:schemeClr val="accent1">
                  <a:lumMod val="25000"/>
                </a:schemeClr>
              </a:solidFill>
              <a:latin typeface="Arial" pitchFamily="34" charset="0"/>
              <a:ea typeface="ＭＳ Ｐゴシック" pitchFamily="-97" charset="-128"/>
            </a:endParaRPr>
          </a:p>
        </p:txBody>
      </p:sp>
      <p:sp>
        <p:nvSpPr>
          <p:cNvPr id="23561" name="Rectangle 5"/>
          <p:cNvSpPr txBox="1">
            <a:spLocks noChangeArrowheads="1"/>
          </p:cNvSpPr>
          <p:nvPr/>
        </p:nvSpPr>
        <p:spPr bwMode="gray">
          <a:xfrm>
            <a:off x="1198563" y="83661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FF0000"/>
                </a:solidFill>
              </a:rPr>
              <a:t>Templates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24579"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Templates</a:t>
            </a:r>
          </a:p>
        </p:txBody>
      </p:sp>
      <p:sp>
        <p:nvSpPr>
          <p:cNvPr id="24580"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24581"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grpSp>
        <p:nvGrpSpPr>
          <p:cNvPr id="24582" name="Gruppe 30"/>
          <p:cNvGrpSpPr>
            <a:grpSpLocks/>
          </p:cNvGrpSpPr>
          <p:nvPr/>
        </p:nvGrpSpPr>
        <p:grpSpPr bwMode="auto">
          <a:xfrm>
            <a:off x="863600" y="2201863"/>
            <a:ext cx="7378700" cy="3563937"/>
            <a:chOff x="863600" y="2201863"/>
            <a:chExt cx="7378700" cy="3563937"/>
          </a:xfrm>
        </p:grpSpPr>
        <p:sp>
          <p:nvSpPr>
            <p:cNvPr id="33" name="Rektangel 32"/>
            <p:cNvSpPr>
              <a:spLocks noChangeArrowheads="1"/>
            </p:cNvSpPr>
            <p:nvPr/>
          </p:nvSpPr>
          <p:spPr bwMode="auto">
            <a:xfrm>
              <a:off x="4686300" y="2201863"/>
              <a:ext cx="3556000" cy="354012"/>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52" name="Rektangel 51"/>
            <p:cNvSpPr>
              <a:spLocks noChangeArrowheads="1"/>
            </p:cNvSpPr>
            <p:nvPr/>
          </p:nvSpPr>
          <p:spPr bwMode="auto">
            <a:xfrm>
              <a:off x="4686300" y="2628900"/>
              <a:ext cx="3543300" cy="3136900"/>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66" name="Rektangel 65"/>
            <p:cNvSpPr>
              <a:spLocks noChangeArrowheads="1"/>
            </p:cNvSpPr>
            <p:nvPr/>
          </p:nvSpPr>
          <p:spPr bwMode="auto">
            <a:xfrm>
              <a:off x="4800600" y="2801938"/>
              <a:ext cx="344488" cy="344487"/>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24586" name="Tekstboks 68"/>
            <p:cNvSpPr txBox="1">
              <a:spLocks noChangeArrowheads="1"/>
            </p:cNvSpPr>
            <p:nvPr/>
          </p:nvSpPr>
          <p:spPr bwMode="auto">
            <a:xfrm>
              <a:off x="5232400" y="2728913"/>
              <a:ext cx="2819400" cy="1277273"/>
            </a:xfrm>
            <a:prstGeom prst="rect">
              <a:avLst/>
            </a:prstGeom>
            <a:noFill/>
            <a:ln w="9525">
              <a:noFill/>
              <a:miter lim="800000"/>
              <a:headEnd/>
              <a:tailEnd/>
            </a:ln>
          </p:spPr>
          <p:txBody>
            <a:bodyPr>
              <a:spAutoFit/>
            </a:bodyPr>
            <a:lstStyle/>
            <a:p>
              <a:pPr algn="just"/>
              <a:r>
                <a:rPr lang="da-DK" sz="1100"/>
                <a:t>t</a:t>
              </a:r>
              <a:r>
                <a:rPr lang="en-US" sz="1100">
                  <a:solidFill>
                    <a:srgbClr val="171717"/>
                  </a:solidFill>
                </a:rPr>
                <a:t>This is an example text. Go ahead and replace it with your own text. </a:t>
              </a:r>
              <a:r>
                <a:rPr lang="da-DK" sz="1100"/>
                <a:t>t</a:t>
              </a:r>
              <a:r>
                <a:rPr lang="en-US" sz="1100">
                  <a:solidFill>
                    <a:srgbClr val="171717"/>
                  </a:solidFill>
                </a:rPr>
                <a:t>This is an example text. Go ahead and replace it with your own text. </a:t>
              </a:r>
              <a:endParaRPr lang="da-DK" sz="1100"/>
            </a:p>
            <a:p>
              <a:pPr algn="just"/>
              <a:r>
                <a:rPr lang="en-US" sz="1100">
                  <a:solidFill>
                    <a:srgbClr val="171717"/>
                  </a:solidFill>
                </a:rPr>
                <a:t>This is an example text. Go ahead and replace it with your own text. </a:t>
              </a:r>
              <a:endParaRPr lang="da-DK" sz="1100"/>
            </a:p>
            <a:p>
              <a:pPr algn="just"/>
              <a:endParaRPr lang="da-DK" sz="1100"/>
            </a:p>
          </p:txBody>
        </p:sp>
        <p:sp>
          <p:nvSpPr>
            <p:cNvPr id="24587" name="Rectangle 5"/>
            <p:cNvSpPr txBox="1">
              <a:spLocks noChangeArrowheads="1"/>
            </p:cNvSpPr>
            <p:nvPr/>
          </p:nvSpPr>
          <p:spPr bwMode="gray">
            <a:xfrm>
              <a:off x="4799013" y="2278063"/>
              <a:ext cx="2671762" cy="223837"/>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sp>
          <p:nvSpPr>
            <p:cNvPr id="76" name="Højrepil 75"/>
            <p:cNvSpPr/>
            <p:nvPr/>
          </p:nvSpPr>
          <p:spPr bwMode="auto">
            <a:xfrm>
              <a:off x="4318000" y="2778840"/>
              <a:ext cx="533400" cy="388041"/>
            </a:xfrm>
            <a:prstGeom prst="rightArrow">
              <a:avLst>
                <a:gd name="adj1" fmla="val 50000"/>
                <a:gd name="adj2" fmla="val 82469"/>
              </a:avLst>
            </a:prstGeom>
            <a:gradFill flip="none" rotWithShape="1">
              <a:gsLst>
                <a:gs pos="100000">
                  <a:schemeClr val="accent1">
                    <a:lumMod val="10000"/>
                  </a:schemeClr>
                </a:gs>
                <a:gs pos="0">
                  <a:schemeClr val="accent1">
                    <a:lumMod val="25000"/>
                  </a:schemeClr>
                </a:gs>
              </a:gsLst>
              <a:lin ang="0" scaled="0"/>
              <a:tileRect/>
            </a:gradFill>
            <a:ln w="6350">
              <a:solidFill>
                <a:schemeClr val="bg2">
                  <a:lumMod val="75000"/>
                </a:schemeClr>
              </a:solidFill>
            </a:ln>
            <a:effectLst>
              <a:innerShdw blurRad="66675" dist="50800" dir="13500000">
                <a:srgbClr val="000000">
                  <a:alpha val="18000"/>
                </a:srgbClr>
              </a:inn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sp>
          <p:nvSpPr>
            <p:cNvPr id="64" name="Rektangel 63"/>
            <p:cNvSpPr>
              <a:spLocks noChangeArrowheads="1"/>
            </p:cNvSpPr>
            <p:nvPr/>
          </p:nvSpPr>
          <p:spPr bwMode="auto">
            <a:xfrm>
              <a:off x="863600" y="2214563"/>
              <a:ext cx="3556000" cy="354012"/>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65" name="Rektangel 64"/>
            <p:cNvSpPr>
              <a:spLocks noChangeArrowheads="1"/>
            </p:cNvSpPr>
            <p:nvPr/>
          </p:nvSpPr>
          <p:spPr bwMode="auto">
            <a:xfrm>
              <a:off x="863600" y="2628900"/>
              <a:ext cx="3543300" cy="3136900"/>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71" name="Rektangel 70"/>
            <p:cNvSpPr>
              <a:spLocks noChangeArrowheads="1"/>
            </p:cNvSpPr>
            <p:nvPr/>
          </p:nvSpPr>
          <p:spPr bwMode="auto">
            <a:xfrm>
              <a:off x="952500" y="2801938"/>
              <a:ext cx="344488" cy="344487"/>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14353" name="Tekstboks 72"/>
            <p:cNvSpPr txBox="1">
              <a:spLocks noChangeArrowheads="1"/>
            </p:cNvSpPr>
            <p:nvPr/>
          </p:nvSpPr>
          <p:spPr bwMode="auto">
            <a:xfrm>
              <a:off x="1384300" y="2728913"/>
              <a:ext cx="2819400" cy="1277937"/>
            </a:xfrm>
            <a:prstGeom prst="rect">
              <a:avLst/>
            </a:prstGeom>
            <a:noFill/>
            <a:ln w="9525">
              <a:noFill/>
              <a:miter lim="800000"/>
              <a:headEnd/>
              <a:tailEnd/>
            </a:ln>
          </p:spPr>
          <p:txBody>
            <a:bodyPr>
              <a:spAutoFit/>
            </a:bodyPr>
            <a:lstStyle/>
            <a:p>
              <a:pPr algn="just">
                <a:defRPr/>
              </a:pPr>
              <a:r>
                <a:rPr lang="en-US" sz="1100" dirty="0">
                  <a:solidFill>
                    <a:schemeClr val="bg2">
                      <a:lumMod val="50000"/>
                    </a:schemeClr>
                  </a:solidFill>
                  <a:latin typeface="Arial" pitchFamily="34" charset="0"/>
                  <a:ea typeface="ＭＳ Ｐゴシック" pitchFamily="-97" charset="-128"/>
                </a:rPr>
                <a:t>This is an example text. Go ahead and replace it with your own text. This is an example text. Go ahead and replace it with your own text. </a:t>
              </a:r>
              <a:endParaRPr lang="da-DK" sz="1100" dirty="0">
                <a:solidFill>
                  <a:schemeClr val="bg2">
                    <a:lumMod val="50000"/>
                  </a:schemeClr>
                </a:solidFill>
                <a:latin typeface="Arial" pitchFamily="34" charset="0"/>
                <a:ea typeface="ＭＳ Ｐゴシック" pitchFamily="-97" charset="-128"/>
              </a:endParaRPr>
            </a:p>
            <a:p>
              <a:pPr algn="just">
                <a:defRPr/>
              </a:pPr>
              <a:r>
                <a:rPr lang="en-US" sz="1100" dirty="0">
                  <a:solidFill>
                    <a:schemeClr val="bg2">
                      <a:lumMod val="50000"/>
                    </a:schemeClr>
                  </a:solidFill>
                  <a:latin typeface="Arial" pitchFamily="34" charset="0"/>
                  <a:ea typeface="ＭＳ Ｐゴシック" pitchFamily="-97" charset="-128"/>
                </a:rPr>
                <a:t>This is an example text. Go ahead and replace it with your own text. </a:t>
              </a:r>
              <a:endParaRPr lang="da-DK" sz="1100" dirty="0">
                <a:solidFill>
                  <a:schemeClr val="bg2">
                    <a:lumMod val="50000"/>
                  </a:schemeClr>
                </a:solidFill>
                <a:latin typeface="Arial" pitchFamily="34" charset="0"/>
                <a:ea typeface="ＭＳ Ｐゴシック" pitchFamily="-97" charset="-128"/>
              </a:endParaRPr>
            </a:p>
            <a:p>
              <a:pPr algn="just">
                <a:defRPr/>
              </a:pPr>
              <a:endParaRPr lang="da-DK" sz="1100" dirty="0">
                <a:solidFill>
                  <a:schemeClr val="bg2">
                    <a:lumMod val="50000"/>
                  </a:schemeClr>
                </a:solidFill>
                <a:latin typeface="Arial" pitchFamily="34" charset="0"/>
                <a:ea typeface="ＭＳ Ｐゴシック" pitchFamily="-97" charset="-128"/>
              </a:endParaRPr>
            </a:p>
          </p:txBody>
        </p:sp>
        <p:sp>
          <p:nvSpPr>
            <p:cNvPr id="24595" name="Rectangle 5"/>
            <p:cNvSpPr txBox="1">
              <a:spLocks noChangeArrowheads="1"/>
            </p:cNvSpPr>
            <p:nvPr/>
          </p:nvSpPr>
          <p:spPr bwMode="gray">
            <a:xfrm>
              <a:off x="950913" y="2278063"/>
              <a:ext cx="2671762" cy="223837"/>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accent1"/>
                  </a:solidFill>
                </a:rPr>
                <a:t>Templates</a:t>
              </a:r>
            </a:p>
          </p:txBody>
        </p:sp>
        <p:sp>
          <p:nvSpPr>
            <p:cNvPr id="25" name="Tekstboks 24"/>
            <p:cNvSpPr txBox="1">
              <a:spLocks noChangeArrowheads="1"/>
            </p:cNvSpPr>
            <p:nvPr/>
          </p:nvSpPr>
          <p:spPr bwMode="auto">
            <a:xfrm>
              <a:off x="4814888" y="2838450"/>
              <a:ext cx="322262" cy="276225"/>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algn="ctr">
                <a:defRPr/>
              </a:pPr>
              <a:r>
                <a:rPr lang="da-DK" sz="1200" dirty="0">
                  <a:latin typeface="Arial" pitchFamily="34" charset="0"/>
                  <a:ea typeface="ＭＳ Ｐゴシック" pitchFamily="-97" charset="-128"/>
                </a:rPr>
                <a:t>2</a:t>
              </a:r>
            </a:p>
          </p:txBody>
        </p:sp>
        <p:sp>
          <p:nvSpPr>
            <p:cNvPr id="30" name="Tekstboks 29"/>
            <p:cNvSpPr txBox="1">
              <a:spLocks noChangeArrowheads="1"/>
            </p:cNvSpPr>
            <p:nvPr/>
          </p:nvSpPr>
          <p:spPr bwMode="auto">
            <a:xfrm>
              <a:off x="987425" y="2822575"/>
              <a:ext cx="322263" cy="276225"/>
            </a:xfrm>
            <a:prstGeom prst="rect">
              <a:avLst/>
            </a:prstGeom>
            <a:noFill/>
            <a:ln w="25400" cap="flat" cmpd="sng" algn="ctr">
              <a:noFill/>
              <a:prstDash val="solid"/>
            </a:ln>
            <a:effectLst/>
          </p:spPr>
          <p:txBody>
            <a:bodyPr anchor="ctr"/>
            <a:lstStyle/>
            <a:p>
              <a:pPr indent="-342900" fontAlgn="auto">
                <a:spcBef>
                  <a:spcPts val="0"/>
                </a:spcBef>
                <a:spcAft>
                  <a:spcPts val="0"/>
                </a:spcAft>
                <a:defRPr/>
              </a:pPr>
              <a:r>
                <a:rPr lang="da-DK" sz="1200" kern="0" noProof="1">
                  <a:solidFill>
                    <a:schemeClr val="bg2">
                      <a:lumMod val="25000"/>
                    </a:schemeClr>
                  </a:solidFill>
                  <a:effectLst>
                    <a:outerShdw blurRad="38100" dist="38100" dir="2700000" algn="tl">
                      <a:srgbClr val="000000">
                        <a:alpha val="43137"/>
                      </a:srgbClr>
                    </a:outerShdw>
                  </a:effectLst>
                  <a:latin typeface="Arial" pitchFamily="34" charset="0"/>
                  <a:ea typeface="ＭＳ Ｐゴシック" pitchFamily="-97" charset="-128"/>
                </a:rPr>
                <a:t>1</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25603"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25604"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rgbClr val="171717"/>
                </a:solidFill>
              </a:rPr>
              <a:t>Your own sub headline</a:t>
            </a:r>
          </a:p>
          <a:p>
            <a:pPr defTabSz="801688"/>
            <a:endParaRPr lang="en-US" sz="2000">
              <a:solidFill>
                <a:srgbClr val="171717"/>
              </a:solidFill>
            </a:endParaRPr>
          </a:p>
        </p:txBody>
      </p:sp>
      <p:sp>
        <p:nvSpPr>
          <p:cNvPr id="25605"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rgbClr val="171717"/>
                </a:solidFill>
              </a:rPr>
              <a:t>Templates</a:t>
            </a:r>
          </a:p>
        </p:txBody>
      </p:sp>
      <p:sp>
        <p:nvSpPr>
          <p:cNvPr id="31" name="Rektangel 30"/>
          <p:cNvSpPr>
            <a:spLocks noChangeArrowheads="1"/>
          </p:cNvSpPr>
          <p:nvPr/>
        </p:nvSpPr>
        <p:spPr bwMode="auto">
          <a:xfrm>
            <a:off x="914400" y="2298700"/>
            <a:ext cx="3038475" cy="306388"/>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2" name="Rektangel 31"/>
          <p:cNvSpPr>
            <a:spLocks noChangeArrowheads="1"/>
          </p:cNvSpPr>
          <p:nvPr/>
        </p:nvSpPr>
        <p:spPr bwMode="auto">
          <a:xfrm>
            <a:off x="914400" y="2667000"/>
            <a:ext cx="3038475" cy="762000"/>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9" name="Rektangel 28"/>
          <p:cNvSpPr>
            <a:spLocks noChangeArrowheads="1"/>
          </p:cNvSpPr>
          <p:nvPr/>
        </p:nvSpPr>
        <p:spPr bwMode="auto">
          <a:xfrm>
            <a:off x="1003300" y="2838450"/>
            <a:ext cx="344488" cy="346075"/>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r>
              <a:rPr lang="da-DK" sz="1200" kern="0" noProof="1">
                <a:solidFill>
                  <a:schemeClr val="tx2">
                    <a:lumMod val="50000"/>
                  </a:schemeClr>
                </a:solidFill>
                <a:latin typeface="Arial" pitchFamily="34" charset="0"/>
                <a:ea typeface="ＭＳ Ｐゴシック" pitchFamily="-97" charset="-128"/>
              </a:rPr>
              <a:t>1</a:t>
            </a:r>
          </a:p>
        </p:txBody>
      </p:sp>
      <p:sp>
        <p:nvSpPr>
          <p:cNvPr id="15394" name="Tekstboks 27"/>
          <p:cNvSpPr txBox="1">
            <a:spLocks noChangeArrowheads="1"/>
          </p:cNvSpPr>
          <p:nvPr/>
        </p:nvSpPr>
        <p:spPr bwMode="auto">
          <a:xfrm>
            <a:off x="1435100" y="2767013"/>
            <a:ext cx="2438400" cy="600075"/>
          </a:xfrm>
          <a:prstGeom prst="rect">
            <a:avLst/>
          </a:prstGeom>
          <a:noFill/>
          <a:ln w="9525">
            <a:noFill/>
            <a:miter lim="800000"/>
            <a:headEnd/>
            <a:tailEnd/>
          </a:ln>
        </p:spPr>
        <p:txBody>
          <a:bodyPr>
            <a:spAutoFit/>
          </a:bodyPr>
          <a:lstStyle/>
          <a:p>
            <a:pPr algn="just">
              <a:defRPr/>
            </a:pPr>
            <a:r>
              <a:rPr lang="en-US" sz="1100" dirty="0">
                <a:solidFill>
                  <a:schemeClr val="tx2">
                    <a:lumMod val="50000"/>
                  </a:schemeClr>
                </a:solidFill>
                <a:latin typeface="Arial" pitchFamily="34" charset="0"/>
                <a:ea typeface="ＭＳ Ｐゴシック" pitchFamily="-97" charset="-128"/>
              </a:rPr>
              <a:t>This is an example text. Go ahead and replace it with your own text. </a:t>
            </a:r>
            <a:endParaRPr lang="da-DK" sz="1100" dirty="0">
              <a:solidFill>
                <a:schemeClr val="tx2">
                  <a:lumMod val="50000"/>
                </a:schemeClr>
              </a:solidFill>
              <a:latin typeface="Arial" pitchFamily="34" charset="0"/>
              <a:ea typeface="ＭＳ Ｐゴシック" pitchFamily="-97" charset="-128"/>
            </a:endParaRPr>
          </a:p>
          <a:p>
            <a:pPr algn="just">
              <a:defRPr/>
            </a:pPr>
            <a:endParaRPr lang="da-DK" sz="1100" dirty="0">
              <a:solidFill>
                <a:schemeClr val="tx2">
                  <a:lumMod val="50000"/>
                </a:schemeClr>
              </a:solidFill>
              <a:latin typeface="Arial" pitchFamily="34" charset="0"/>
              <a:ea typeface="ＭＳ Ｐゴシック" pitchFamily="-97" charset="-128"/>
            </a:endParaRPr>
          </a:p>
        </p:txBody>
      </p:sp>
      <p:sp>
        <p:nvSpPr>
          <p:cNvPr id="15391" name="Rectangle 5"/>
          <p:cNvSpPr txBox="1">
            <a:spLocks noChangeArrowheads="1"/>
          </p:cNvSpPr>
          <p:nvPr/>
        </p:nvSpPr>
        <p:spPr bwMode="gray">
          <a:xfrm>
            <a:off x="1001713" y="2316163"/>
            <a:ext cx="1893887" cy="274637"/>
          </a:xfrm>
          <a:prstGeom prst="rect">
            <a:avLst/>
          </a:prstGeom>
          <a:noFill/>
          <a:ln w="9525">
            <a:noFill/>
            <a:miter lim="800000"/>
            <a:headEnd/>
            <a:tailEnd/>
          </a:ln>
        </p:spPr>
        <p:txBody>
          <a:bodyPr lIns="0" rIns="0" anchor="ctr"/>
          <a:lstStyle/>
          <a:p>
            <a:pPr defTabSz="914400" eaLnBrk="0" hangingPunct="0">
              <a:lnSpc>
                <a:spcPct val="95000"/>
              </a:lnSpc>
              <a:defRPr/>
            </a:pPr>
            <a:r>
              <a:rPr lang="en-US" sz="1200" b="1" dirty="0">
                <a:solidFill>
                  <a:schemeClr val="tx2">
                    <a:lumMod val="50000"/>
                  </a:schemeClr>
                </a:solidFill>
                <a:latin typeface="Arial" pitchFamily="34" charset="0"/>
                <a:ea typeface="ＭＳ Ｐゴシック" pitchFamily="-97" charset="-128"/>
              </a:rPr>
              <a:t>Templates</a:t>
            </a:r>
          </a:p>
        </p:txBody>
      </p:sp>
      <p:sp>
        <p:nvSpPr>
          <p:cNvPr id="22" name="Rektangel 21"/>
          <p:cNvSpPr>
            <a:spLocks noChangeArrowheads="1"/>
          </p:cNvSpPr>
          <p:nvPr/>
        </p:nvSpPr>
        <p:spPr bwMode="auto">
          <a:xfrm>
            <a:off x="927100" y="3568700"/>
            <a:ext cx="3025775" cy="280988"/>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3" name="Rektangel 22"/>
          <p:cNvSpPr>
            <a:spLocks noChangeArrowheads="1"/>
          </p:cNvSpPr>
          <p:nvPr/>
        </p:nvSpPr>
        <p:spPr bwMode="auto">
          <a:xfrm>
            <a:off x="927100" y="3924300"/>
            <a:ext cx="3025775" cy="749300"/>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0" name="Rektangel 19"/>
          <p:cNvSpPr>
            <a:spLocks noChangeArrowheads="1"/>
          </p:cNvSpPr>
          <p:nvPr/>
        </p:nvSpPr>
        <p:spPr bwMode="auto">
          <a:xfrm>
            <a:off x="1041400" y="4095750"/>
            <a:ext cx="344488" cy="346075"/>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5614" name="Tekstboks 17"/>
          <p:cNvSpPr txBox="1">
            <a:spLocks noChangeArrowheads="1"/>
          </p:cNvSpPr>
          <p:nvPr/>
        </p:nvSpPr>
        <p:spPr bwMode="auto">
          <a:xfrm>
            <a:off x="1473200" y="4024313"/>
            <a:ext cx="2400300" cy="600075"/>
          </a:xfrm>
          <a:prstGeom prst="rect">
            <a:avLst/>
          </a:prstGeom>
          <a:noFill/>
          <a:ln w="9525">
            <a:noFill/>
            <a:miter lim="800000"/>
            <a:headEnd/>
            <a:tailEnd/>
          </a:ln>
        </p:spPr>
        <p:txBody>
          <a:bodyPr>
            <a:spAutoFit/>
          </a:bodyPr>
          <a:lstStyle/>
          <a:p>
            <a:pPr algn="just"/>
            <a:r>
              <a:rPr lang="en-US" sz="1100">
                <a:solidFill>
                  <a:srgbClr val="171717"/>
                </a:solidFill>
              </a:rPr>
              <a:t>This is an example text. Go ahead and replace it with your own text. </a:t>
            </a:r>
            <a:endParaRPr lang="da-DK" sz="1100">
              <a:solidFill>
                <a:srgbClr val="171717"/>
              </a:solidFill>
            </a:endParaRPr>
          </a:p>
          <a:p>
            <a:pPr algn="just"/>
            <a:endParaRPr lang="da-DK" sz="1100">
              <a:solidFill>
                <a:srgbClr val="171717"/>
              </a:solidFill>
            </a:endParaRPr>
          </a:p>
        </p:txBody>
      </p:sp>
      <p:sp>
        <p:nvSpPr>
          <p:cNvPr id="25615" name="Rectangle 5"/>
          <p:cNvSpPr txBox="1">
            <a:spLocks noChangeArrowheads="1"/>
          </p:cNvSpPr>
          <p:nvPr/>
        </p:nvSpPr>
        <p:spPr bwMode="gray">
          <a:xfrm>
            <a:off x="1039813" y="3592513"/>
            <a:ext cx="1379537" cy="236537"/>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sp>
        <p:nvSpPr>
          <p:cNvPr id="14" name="Rektangel 13"/>
          <p:cNvSpPr>
            <a:spLocks noChangeArrowheads="1"/>
          </p:cNvSpPr>
          <p:nvPr/>
        </p:nvSpPr>
        <p:spPr bwMode="auto">
          <a:xfrm>
            <a:off x="927100" y="4813300"/>
            <a:ext cx="3025775" cy="280988"/>
          </a:xfrm>
          <a:prstGeom prst="rect">
            <a:avLst/>
          </a:prstGeom>
          <a:gradFill rotWithShape="1">
            <a:gsLst>
              <a:gs pos="0">
                <a:srgbClr val="FFFFFF"/>
              </a:gs>
              <a:gs pos="999">
                <a:srgbClr val="FFFFFF"/>
              </a:gs>
              <a:gs pos="100000">
                <a:schemeClr val="bg2"/>
              </a:gs>
            </a:gsLst>
            <a:lin ang="5400000"/>
          </a:gradFill>
          <a:ln w="9525">
            <a:solidFill>
              <a:schemeClr val="bg2"/>
            </a:solidFill>
            <a:miter lim="800000"/>
            <a:headEnd/>
            <a:tailEnd/>
          </a:ln>
          <a:effectLst>
            <a:outerShdw blurRad="50800" dist="38100" dir="2700000" algn="tl" rotWithShape="0">
              <a:prstClr val="black">
                <a:alpha val="40000"/>
              </a:prst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15" name="Rektangel 14"/>
          <p:cNvSpPr>
            <a:spLocks noChangeArrowheads="1"/>
          </p:cNvSpPr>
          <p:nvPr/>
        </p:nvSpPr>
        <p:spPr bwMode="auto">
          <a:xfrm>
            <a:off x="927100" y="5178425"/>
            <a:ext cx="3025775" cy="7493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nvGrpSpPr>
          <p:cNvPr id="25618" name="Grupper 67"/>
          <p:cNvGrpSpPr>
            <a:grpSpLocks/>
          </p:cNvGrpSpPr>
          <p:nvPr/>
        </p:nvGrpSpPr>
        <p:grpSpPr bwMode="auto">
          <a:xfrm>
            <a:off x="1041400" y="5340350"/>
            <a:ext cx="344488" cy="346075"/>
            <a:chOff x="876300" y="2508250"/>
            <a:chExt cx="344488" cy="346075"/>
          </a:xfrm>
        </p:grpSpPr>
        <p:sp>
          <p:nvSpPr>
            <p:cNvPr id="12" name="Rektangel 11"/>
            <p:cNvSpPr>
              <a:spLocks noChangeArrowheads="1"/>
            </p:cNvSpPr>
            <p:nvPr/>
          </p:nvSpPr>
          <p:spPr bwMode="auto">
            <a:xfrm>
              <a:off x="876300" y="2508250"/>
              <a:ext cx="344488" cy="346075"/>
            </a:xfrm>
            <a:prstGeom prst="rect">
              <a:avLst/>
            </a:prstGeom>
            <a:gradFill rotWithShape="1">
              <a:gsLst>
                <a:gs pos="0">
                  <a:schemeClr val="tx1"/>
                </a:gs>
                <a:gs pos="100000">
                  <a:schemeClr val="bg2"/>
                </a:gs>
              </a:gsLst>
              <a:lin ang="16200000"/>
            </a:gradFill>
            <a:ln w="9525">
              <a:solidFill>
                <a:schemeClr val="bg2">
                  <a:lumMod val="90000"/>
                </a:schemeClr>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13" name="Tekstboks 12"/>
            <p:cNvSpPr txBox="1">
              <a:spLocks noChangeArrowheads="1"/>
            </p:cNvSpPr>
            <p:nvPr/>
          </p:nvSpPr>
          <p:spPr bwMode="auto">
            <a:xfrm>
              <a:off x="890588" y="2544763"/>
              <a:ext cx="322262"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solidFill>
                    <a:srgbClr val="171717"/>
                  </a:solidFill>
                  <a:latin typeface="Arial" pitchFamily="34" charset="0"/>
                  <a:ea typeface="ＭＳ Ｐゴシック" pitchFamily="-97" charset="-128"/>
                </a:rPr>
                <a:t>3</a:t>
              </a:r>
            </a:p>
          </p:txBody>
        </p:sp>
      </p:grpSp>
      <p:sp>
        <p:nvSpPr>
          <p:cNvPr id="15376" name="Tekstboks 9"/>
          <p:cNvSpPr txBox="1">
            <a:spLocks noChangeArrowheads="1"/>
          </p:cNvSpPr>
          <p:nvPr/>
        </p:nvSpPr>
        <p:spPr bwMode="auto">
          <a:xfrm>
            <a:off x="1473200" y="5268913"/>
            <a:ext cx="2400300" cy="600075"/>
          </a:xfrm>
          <a:prstGeom prst="rect">
            <a:avLst/>
          </a:prstGeom>
          <a:noFill/>
          <a:ln w="9525">
            <a:noFill/>
            <a:miter lim="800000"/>
            <a:headEnd/>
            <a:tailEnd/>
          </a:ln>
        </p:spPr>
        <p:txBody>
          <a:bodyPr>
            <a:spAutoFit/>
          </a:bodyPr>
          <a:lstStyle/>
          <a:p>
            <a:pPr algn="just">
              <a:defRPr/>
            </a:pPr>
            <a:r>
              <a:rPr lang="en-US" sz="1100" dirty="0">
                <a:solidFill>
                  <a:schemeClr val="tx2">
                    <a:lumMod val="85000"/>
                  </a:schemeClr>
                </a:solidFill>
                <a:latin typeface="Arial" pitchFamily="34" charset="0"/>
                <a:ea typeface="ＭＳ Ｐゴシック" pitchFamily="-97" charset="-128"/>
              </a:rPr>
              <a:t>This is an example text. Go ahead and replace it with your own text. </a:t>
            </a:r>
            <a:endParaRPr lang="da-DK" sz="1100" dirty="0">
              <a:solidFill>
                <a:schemeClr val="tx2">
                  <a:lumMod val="85000"/>
                </a:schemeClr>
              </a:solidFill>
              <a:latin typeface="Arial" pitchFamily="34" charset="0"/>
              <a:ea typeface="ＭＳ Ｐゴシック" pitchFamily="-97" charset="-128"/>
            </a:endParaRPr>
          </a:p>
          <a:p>
            <a:pPr algn="just">
              <a:defRPr/>
            </a:pPr>
            <a:endParaRPr lang="da-DK" sz="1100" dirty="0">
              <a:solidFill>
                <a:schemeClr val="tx2">
                  <a:lumMod val="85000"/>
                </a:schemeClr>
              </a:solidFill>
              <a:latin typeface="Arial" pitchFamily="34" charset="0"/>
              <a:ea typeface="ＭＳ Ｐゴシック" pitchFamily="-97" charset="-128"/>
            </a:endParaRPr>
          </a:p>
        </p:txBody>
      </p:sp>
      <p:sp>
        <p:nvSpPr>
          <p:cNvPr id="25620" name="Rectangle 5"/>
          <p:cNvSpPr txBox="1">
            <a:spLocks noChangeArrowheads="1"/>
          </p:cNvSpPr>
          <p:nvPr/>
        </p:nvSpPr>
        <p:spPr bwMode="gray">
          <a:xfrm>
            <a:off x="1039813" y="4856163"/>
            <a:ext cx="2673350" cy="223837"/>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rgbClr val="171717"/>
                </a:solidFill>
              </a:rPr>
              <a:t>Templates</a:t>
            </a:r>
          </a:p>
        </p:txBody>
      </p:sp>
      <p:sp>
        <p:nvSpPr>
          <p:cNvPr id="34" name="Rektangel 33"/>
          <p:cNvSpPr>
            <a:spLocks noChangeArrowheads="1"/>
          </p:cNvSpPr>
          <p:nvPr/>
        </p:nvSpPr>
        <p:spPr bwMode="auto">
          <a:xfrm>
            <a:off x="4114800" y="2298700"/>
            <a:ext cx="4343400" cy="363220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15370" name="Tekstboks 39"/>
          <p:cNvSpPr txBox="1">
            <a:spLocks noChangeArrowheads="1"/>
          </p:cNvSpPr>
          <p:nvPr/>
        </p:nvSpPr>
        <p:spPr bwMode="auto">
          <a:xfrm>
            <a:off x="4340225" y="2630488"/>
            <a:ext cx="3838575" cy="2032000"/>
          </a:xfrm>
          <a:prstGeom prst="rect">
            <a:avLst/>
          </a:prstGeom>
          <a:noFill/>
          <a:ln w="25400" cap="flat" cmpd="sng" algn="ctr">
            <a:noFill/>
            <a:prstDash val="solid"/>
          </a:ln>
          <a:effectLst/>
        </p:spPr>
        <p:txBody>
          <a:bodyPr anchor="ctr"/>
          <a:lstStyle/>
          <a:p>
            <a:pPr defTabSz="914400" fontAlgn="auto">
              <a:spcBef>
                <a:spcPts val="0"/>
              </a:spcBef>
              <a:spcAft>
                <a:spcPts val="0"/>
              </a:spcAft>
              <a:defRPr/>
            </a:pPr>
            <a:r>
              <a:rPr lang="en-US" sz="1400" kern="0" noProof="1">
                <a:solidFill>
                  <a:schemeClr val="tx2"/>
                </a:solidFill>
                <a:latin typeface="Arial" pitchFamily="34" charset="0"/>
                <a:ea typeface="ＭＳ Ｐゴシック" pitchFamily="-97" charset="-128"/>
              </a:rPr>
              <a:t>This is an example text. Go ahead and replace it with your own text. This is an example text. Go ahead and replace it with your own text. </a:t>
            </a:r>
            <a:endParaRPr lang="da-DK" sz="1400" kern="0" noProof="1">
              <a:solidFill>
                <a:schemeClr val="tx2"/>
              </a:solidFill>
              <a:latin typeface="Arial" pitchFamily="34" charset="0"/>
              <a:ea typeface="ＭＳ Ｐゴシック" pitchFamily="-97" charset="-128"/>
            </a:endParaRPr>
          </a:p>
          <a:p>
            <a:pPr defTabSz="914400" fontAlgn="auto">
              <a:spcBef>
                <a:spcPts val="0"/>
              </a:spcBef>
              <a:spcAft>
                <a:spcPts val="0"/>
              </a:spcAft>
              <a:defRPr/>
            </a:pPr>
            <a:r>
              <a:rPr lang="en-US" sz="1400" kern="0" noProof="1">
                <a:solidFill>
                  <a:schemeClr val="tx2"/>
                </a:solidFill>
                <a:latin typeface="Arial" pitchFamily="34" charset="0"/>
                <a:ea typeface="ＭＳ Ｐゴシック" pitchFamily="-97" charset="-128"/>
              </a:rPr>
              <a:t>This is an example text. Go ahead and replace it with your own text. </a:t>
            </a:r>
            <a:endParaRPr lang="da-DK" sz="1400" kern="0" noProof="1">
              <a:solidFill>
                <a:schemeClr val="tx2"/>
              </a:solidFill>
              <a:latin typeface="Arial" pitchFamily="34" charset="0"/>
              <a:ea typeface="ＭＳ Ｐゴシック" pitchFamily="-97" charset="-128"/>
            </a:endParaRPr>
          </a:p>
          <a:p>
            <a:pPr defTabSz="914400" fontAlgn="auto">
              <a:spcBef>
                <a:spcPts val="0"/>
              </a:spcBef>
              <a:spcAft>
                <a:spcPts val="0"/>
              </a:spcAft>
              <a:defRPr/>
            </a:pPr>
            <a:endParaRPr lang="da-DK" sz="1400" kern="0" noProof="1">
              <a:solidFill>
                <a:schemeClr val="tx2"/>
              </a:solidFill>
              <a:latin typeface="Arial" pitchFamily="34" charset="0"/>
              <a:ea typeface="ＭＳ Ｐゴシック" pitchFamily="-97" charset="-128"/>
            </a:endParaRPr>
          </a:p>
        </p:txBody>
      </p:sp>
      <p:sp>
        <p:nvSpPr>
          <p:cNvPr id="28" name="Tekstboks 27"/>
          <p:cNvSpPr txBox="1">
            <a:spLocks noChangeArrowheads="1"/>
          </p:cNvSpPr>
          <p:nvPr/>
        </p:nvSpPr>
        <p:spPr bwMode="auto">
          <a:xfrm>
            <a:off x="1055688" y="4132263"/>
            <a:ext cx="322262" cy="277812"/>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75000"/>
              </a:schemeClr>
            </a:gs>
            <a:gs pos="100000">
              <a:srgbClr val="000000"/>
            </a:gs>
          </a:gsLst>
          <a:lin ang="16200000" scaled="1"/>
          <a:tileRect/>
        </a:gradFill>
        <a:effectLst/>
      </p:bgPr>
    </p:bg>
    <p:spTree>
      <p:nvGrpSpPr>
        <p:cNvPr id="1" name=""/>
        <p:cNvGrpSpPr/>
        <p:nvPr/>
      </p:nvGrpSpPr>
      <p:grpSpPr>
        <a:xfrm>
          <a:off x="0" y="0"/>
          <a:ext cx="0" cy="0"/>
          <a:chOff x="0" y="0"/>
          <a:chExt cx="0" cy="0"/>
        </a:xfrm>
      </p:grpSpPr>
      <p:sp>
        <p:nvSpPr>
          <p:cNvPr id="26626"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solidFill>
                  <a:schemeClr val="tx2"/>
                </a:solidFill>
              </a:rPr>
              <a:t>Your own sub headline</a:t>
            </a:r>
          </a:p>
          <a:p>
            <a:pPr defTabSz="801688"/>
            <a:endParaRPr lang="en-US" sz="2000">
              <a:solidFill>
                <a:schemeClr val="tx2"/>
              </a:solidFill>
            </a:endParaRPr>
          </a:p>
        </p:txBody>
      </p:sp>
      <p:sp>
        <p:nvSpPr>
          <p:cNvPr id="26627"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solidFill>
                  <a:schemeClr val="tx2"/>
                </a:solidFill>
              </a:rPr>
              <a:t>Templates</a:t>
            </a:r>
          </a:p>
        </p:txBody>
      </p:sp>
      <p:sp>
        <p:nvSpPr>
          <p:cNvPr id="26628"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chemeClr val="tx2"/>
                </a:solidFill>
              </a:rPr>
              <a:t>Your own footer</a:t>
            </a:r>
          </a:p>
        </p:txBody>
      </p:sp>
      <p:sp>
        <p:nvSpPr>
          <p:cNvPr id="26629"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chemeClr val="tx2"/>
                </a:solidFill>
              </a:rPr>
              <a:t>Your Logo</a:t>
            </a:r>
          </a:p>
        </p:txBody>
      </p:sp>
      <p:grpSp>
        <p:nvGrpSpPr>
          <p:cNvPr id="26630" name="Gruppe 29"/>
          <p:cNvGrpSpPr>
            <a:grpSpLocks/>
          </p:cNvGrpSpPr>
          <p:nvPr/>
        </p:nvGrpSpPr>
        <p:grpSpPr bwMode="auto">
          <a:xfrm>
            <a:off x="706438" y="1900238"/>
            <a:ext cx="7731125" cy="3895725"/>
            <a:chOff x="706438" y="1900238"/>
            <a:chExt cx="7731125" cy="3895725"/>
          </a:xfrm>
        </p:grpSpPr>
        <p:sp>
          <p:nvSpPr>
            <p:cNvPr id="33" name="Rektangel 32"/>
            <p:cNvSpPr>
              <a:spLocks noChangeArrowheads="1"/>
            </p:cNvSpPr>
            <p:nvPr/>
          </p:nvSpPr>
          <p:spPr bwMode="auto">
            <a:xfrm>
              <a:off x="3351213" y="1900238"/>
              <a:ext cx="2441575" cy="242887"/>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rgbClr val="FFFFFF"/>
                </a:solidFill>
                <a:latin typeface="Arial" pitchFamily="34" charset="0"/>
              </a:endParaRPr>
            </a:p>
          </p:txBody>
        </p:sp>
        <p:sp>
          <p:nvSpPr>
            <p:cNvPr id="52" name="Rektangel 51"/>
            <p:cNvSpPr>
              <a:spLocks noChangeArrowheads="1"/>
            </p:cNvSpPr>
            <p:nvPr/>
          </p:nvSpPr>
          <p:spPr bwMode="auto">
            <a:xfrm>
              <a:off x="3351213" y="2193925"/>
              <a:ext cx="2433637" cy="3589338"/>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6633" name="Tekstboks 68"/>
            <p:cNvSpPr txBox="1">
              <a:spLocks noChangeArrowheads="1"/>
            </p:cNvSpPr>
            <p:nvPr/>
          </p:nvSpPr>
          <p:spPr bwMode="auto">
            <a:xfrm>
              <a:off x="3725863" y="2262188"/>
              <a:ext cx="1936750" cy="1785104"/>
            </a:xfrm>
            <a:prstGeom prst="rect">
              <a:avLst/>
            </a:prstGeom>
            <a:noFill/>
            <a:ln w="9525">
              <a:noFill/>
              <a:miter lim="800000"/>
              <a:headEnd/>
              <a:tailEnd/>
            </a:ln>
          </p:spPr>
          <p:txBody>
            <a:bodyPr>
              <a:spAutoFit/>
            </a:bodyPr>
            <a:lstStyle/>
            <a:p>
              <a:pPr algn="just"/>
              <a:r>
                <a:rPr lang="da-DK" sz="1100"/>
                <a:t>t</a:t>
              </a:r>
              <a:r>
                <a:rPr lang="en-US" sz="1100">
                  <a:solidFill>
                    <a:srgbClr val="171717"/>
                  </a:solidFill>
                </a:rPr>
                <a:t>This is an example text. Go ahead and replace it with your own text. </a:t>
              </a:r>
              <a:r>
                <a:rPr lang="da-DK" sz="1100"/>
                <a:t>t</a:t>
              </a:r>
              <a:r>
                <a:rPr lang="en-US" sz="1100">
                  <a:solidFill>
                    <a:srgbClr val="171717"/>
                  </a:solidFill>
                </a:rPr>
                <a:t>This is an example text. Go ahead and replace it with your own text. </a:t>
              </a:r>
              <a:endParaRPr lang="da-DK" sz="1100"/>
            </a:p>
            <a:p>
              <a:pPr algn="just"/>
              <a:r>
                <a:rPr lang="en-US" sz="1100">
                  <a:solidFill>
                    <a:srgbClr val="171717"/>
                  </a:solidFill>
                </a:rPr>
                <a:t>This is an example text. Go ahead and replace it with your own text. </a:t>
              </a:r>
              <a:endParaRPr lang="da-DK" sz="1100"/>
            </a:p>
            <a:p>
              <a:pPr algn="just"/>
              <a:endParaRPr lang="da-DK" sz="1100"/>
            </a:p>
          </p:txBody>
        </p:sp>
        <p:sp>
          <p:nvSpPr>
            <p:cNvPr id="26634" name="Rectangle 5"/>
            <p:cNvSpPr txBox="1">
              <a:spLocks noChangeArrowheads="1"/>
            </p:cNvSpPr>
            <p:nvPr/>
          </p:nvSpPr>
          <p:spPr bwMode="gray">
            <a:xfrm>
              <a:off x="3429000" y="1952625"/>
              <a:ext cx="1835150" cy="153988"/>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sp>
          <p:nvSpPr>
            <p:cNvPr id="64" name="Rektangel 63"/>
            <p:cNvSpPr>
              <a:spLocks noChangeArrowheads="1"/>
            </p:cNvSpPr>
            <p:nvPr/>
          </p:nvSpPr>
          <p:spPr bwMode="auto">
            <a:xfrm>
              <a:off x="706438" y="1908175"/>
              <a:ext cx="2439987" cy="242888"/>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chemeClr val="tx2"/>
                </a:solidFill>
                <a:latin typeface="Arial" pitchFamily="34" charset="0"/>
              </a:endParaRPr>
            </a:p>
          </p:txBody>
        </p:sp>
        <p:sp>
          <p:nvSpPr>
            <p:cNvPr id="65" name="Rektangel 64"/>
            <p:cNvSpPr>
              <a:spLocks noChangeArrowheads="1"/>
            </p:cNvSpPr>
            <p:nvPr/>
          </p:nvSpPr>
          <p:spPr bwMode="auto">
            <a:xfrm>
              <a:off x="706438" y="2192338"/>
              <a:ext cx="2432050" cy="3590925"/>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grpSp>
          <p:nvGrpSpPr>
            <p:cNvPr id="26637" name="Grupper 69"/>
            <p:cNvGrpSpPr>
              <a:grpSpLocks/>
            </p:cNvGrpSpPr>
            <p:nvPr/>
          </p:nvGrpSpPr>
          <p:grpSpPr bwMode="auto">
            <a:xfrm>
              <a:off x="765175" y="2286000"/>
              <a:ext cx="238125" cy="461963"/>
              <a:chOff x="872977" y="2471060"/>
              <a:chExt cx="346936" cy="672778"/>
            </a:xfrm>
          </p:grpSpPr>
          <p:sp>
            <p:nvSpPr>
              <p:cNvPr id="71" name="Rektangel 70"/>
              <p:cNvSpPr>
                <a:spLocks noChangeArrowheads="1"/>
              </p:cNvSpPr>
              <p:nvPr/>
            </p:nvSpPr>
            <p:spPr bwMode="auto">
              <a:xfrm>
                <a:off x="877603" y="2508051"/>
                <a:ext cx="342310" cy="344481"/>
              </a:xfrm>
              <a:prstGeom prst="rect">
                <a:avLst/>
              </a:prstGeom>
              <a:gradFill rotWithShape="1">
                <a:gsLst>
                  <a:gs pos="0">
                    <a:schemeClr val="tx1"/>
                  </a:gs>
                  <a:gs pos="100000">
                    <a:schemeClr val="accent1"/>
                  </a:gs>
                </a:gsLst>
                <a:lin ang="16200000"/>
              </a:gradFill>
              <a:ln w="9525">
                <a:solidFill>
                  <a:schemeClr val="bg2"/>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72" name="Tekstboks 71"/>
              <p:cNvSpPr txBox="1">
                <a:spLocks noChangeArrowheads="1"/>
              </p:cNvSpPr>
              <p:nvPr/>
            </p:nvSpPr>
            <p:spPr bwMode="auto">
              <a:xfrm>
                <a:off x="872977" y="2471060"/>
                <a:ext cx="346936" cy="672778"/>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1 </a:t>
                </a:r>
              </a:p>
            </p:txBody>
          </p:sp>
        </p:grpSp>
        <p:sp>
          <p:nvSpPr>
            <p:cNvPr id="26638" name="Rectangle 5"/>
            <p:cNvSpPr txBox="1">
              <a:spLocks noChangeArrowheads="1"/>
            </p:cNvSpPr>
            <p:nvPr/>
          </p:nvSpPr>
          <p:spPr bwMode="gray">
            <a:xfrm>
              <a:off x="766763" y="1952625"/>
              <a:ext cx="1833562" cy="153988"/>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sp>
          <p:nvSpPr>
            <p:cNvPr id="25" name="Rektangel 24"/>
            <p:cNvSpPr>
              <a:spLocks noChangeArrowheads="1"/>
            </p:cNvSpPr>
            <p:nvPr/>
          </p:nvSpPr>
          <p:spPr bwMode="auto">
            <a:xfrm>
              <a:off x="5997575" y="1900238"/>
              <a:ext cx="2439988" cy="242887"/>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rgbClr val="FFFFFF"/>
                </a:solidFill>
                <a:latin typeface="Arial" pitchFamily="34" charset="0"/>
              </a:endParaRPr>
            </a:p>
          </p:txBody>
        </p:sp>
        <p:sp>
          <p:nvSpPr>
            <p:cNvPr id="26" name="Rektangel 25"/>
            <p:cNvSpPr>
              <a:spLocks noChangeArrowheads="1"/>
            </p:cNvSpPr>
            <p:nvPr/>
          </p:nvSpPr>
          <p:spPr bwMode="auto">
            <a:xfrm>
              <a:off x="5997575" y="2193925"/>
              <a:ext cx="2432050" cy="3602038"/>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6641" name="Tekstboks 27"/>
            <p:cNvSpPr txBox="1">
              <a:spLocks noChangeArrowheads="1"/>
            </p:cNvSpPr>
            <p:nvPr/>
          </p:nvSpPr>
          <p:spPr bwMode="auto">
            <a:xfrm>
              <a:off x="6372225" y="2262188"/>
              <a:ext cx="1935163" cy="1785104"/>
            </a:xfrm>
            <a:prstGeom prst="rect">
              <a:avLst/>
            </a:prstGeom>
            <a:noFill/>
            <a:ln w="9525">
              <a:noFill/>
              <a:miter lim="800000"/>
              <a:headEnd/>
              <a:tailEnd/>
            </a:ln>
          </p:spPr>
          <p:txBody>
            <a:bodyPr>
              <a:spAutoFit/>
            </a:bodyPr>
            <a:lstStyle/>
            <a:p>
              <a:pPr algn="just"/>
              <a:r>
                <a:rPr lang="da-DK" sz="1100"/>
                <a:t>t</a:t>
              </a:r>
              <a:r>
                <a:rPr lang="en-US" sz="1100">
                  <a:solidFill>
                    <a:srgbClr val="171717"/>
                  </a:solidFill>
                </a:rPr>
                <a:t>This is an example text. Go ahead and replace it with your own text. </a:t>
              </a:r>
              <a:r>
                <a:rPr lang="da-DK" sz="1100"/>
                <a:t>t</a:t>
              </a:r>
              <a:r>
                <a:rPr lang="en-US" sz="1100">
                  <a:solidFill>
                    <a:srgbClr val="171717"/>
                  </a:solidFill>
                </a:rPr>
                <a:t>This is an example text. Go ahead and replace it with your own text. </a:t>
              </a:r>
              <a:endParaRPr lang="da-DK" sz="1100"/>
            </a:p>
            <a:p>
              <a:pPr algn="just"/>
              <a:r>
                <a:rPr lang="en-US" sz="1100">
                  <a:solidFill>
                    <a:srgbClr val="171717"/>
                  </a:solidFill>
                </a:rPr>
                <a:t>This is an example text. Go ahead and replace it with your own text. </a:t>
              </a:r>
              <a:endParaRPr lang="da-DK" sz="1100"/>
            </a:p>
            <a:p>
              <a:pPr algn="just"/>
              <a:endParaRPr lang="da-DK" sz="1100"/>
            </a:p>
          </p:txBody>
        </p:sp>
        <p:sp>
          <p:nvSpPr>
            <p:cNvPr id="26642" name="Rectangle 5"/>
            <p:cNvSpPr txBox="1">
              <a:spLocks noChangeArrowheads="1"/>
            </p:cNvSpPr>
            <p:nvPr/>
          </p:nvSpPr>
          <p:spPr bwMode="gray">
            <a:xfrm>
              <a:off x="6075363" y="1952625"/>
              <a:ext cx="1833562" cy="153988"/>
            </a:xfrm>
            <a:prstGeom prst="rect">
              <a:avLst/>
            </a:prstGeom>
            <a:noFill/>
            <a:ln w="9525">
              <a:noFill/>
              <a:miter lim="800000"/>
              <a:headEnd/>
              <a:tailEnd/>
            </a:ln>
          </p:spPr>
          <p:txBody>
            <a:bodyPr lIns="0" rIns="0" anchor="ctr"/>
            <a:lstStyle/>
            <a:p>
              <a:pPr defTabSz="914400" eaLnBrk="0" hangingPunct="0">
                <a:lnSpc>
                  <a:spcPct val="95000"/>
                </a:lnSpc>
              </a:pPr>
              <a:r>
                <a:rPr lang="en-US" sz="1200" b="1">
                  <a:solidFill>
                    <a:schemeClr val="tx2"/>
                  </a:solidFill>
                </a:rPr>
                <a:t>Templates</a:t>
              </a:r>
            </a:p>
          </p:txBody>
        </p:sp>
        <p:sp>
          <p:nvSpPr>
            <p:cNvPr id="26643" name="Tekstboks 35"/>
            <p:cNvSpPr txBox="1">
              <a:spLocks noChangeArrowheads="1"/>
            </p:cNvSpPr>
            <p:nvPr/>
          </p:nvSpPr>
          <p:spPr bwMode="auto">
            <a:xfrm>
              <a:off x="1063625" y="2262188"/>
              <a:ext cx="1935163" cy="1785104"/>
            </a:xfrm>
            <a:prstGeom prst="rect">
              <a:avLst/>
            </a:prstGeom>
            <a:noFill/>
            <a:ln w="9525">
              <a:noFill/>
              <a:miter lim="800000"/>
              <a:headEnd/>
              <a:tailEnd/>
            </a:ln>
          </p:spPr>
          <p:txBody>
            <a:bodyPr>
              <a:spAutoFit/>
            </a:bodyPr>
            <a:lstStyle/>
            <a:p>
              <a:pPr algn="just"/>
              <a:r>
                <a:rPr lang="en-US" sz="1100">
                  <a:solidFill>
                    <a:srgbClr val="171717"/>
                  </a:solidFill>
                </a:rPr>
                <a:t>This is an example text. Go ahead and replace it with your own text. This is an example text. Go ahead and replace it with your own text. </a:t>
              </a:r>
              <a:endParaRPr lang="da-DK" sz="1100">
                <a:solidFill>
                  <a:srgbClr val="171717"/>
                </a:solidFill>
              </a:endParaRPr>
            </a:p>
            <a:p>
              <a:pPr algn="just"/>
              <a:r>
                <a:rPr lang="en-US" sz="1100">
                  <a:solidFill>
                    <a:srgbClr val="171717"/>
                  </a:solidFill>
                </a:rPr>
                <a:t>This is an example text. Go ahead and replace it with your own text. </a:t>
              </a:r>
              <a:endParaRPr lang="da-DK" sz="1100">
                <a:solidFill>
                  <a:srgbClr val="171717"/>
                </a:solidFill>
              </a:endParaRPr>
            </a:p>
            <a:p>
              <a:pPr algn="just"/>
              <a:endParaRPr lang="da-DK" sz="1100">
                <a:solidFill>
                  <a:srgbClr val="171717"/>
                </a:solidFill>
              </a:endParaRPr>
            </a:p>
          </p:txBody>
        </p:sp>
        <p:sp>
          <p:nvSpPr>
            <p:cNvPr id="66" name="Rektangel 65"/>
            <p:cNvSpPr>
              <a:spLocks noChangeArrowheads="1"/>
            </p:cNvSpPr>
            <p:nvPr/>
          </p:nvSpPr>
          <p:spPr bwMode="auto">
            <a:xfrm>
              <a:off x="3430588" y="2311400"/>
              <a:ext cx="233362" cy="238125"/>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rgbClr val="FFFFFF"/>
                </a:solidFill>
                <a:latin typeface="Arial" pitchFamily="34" charset="0"/>
              </a:endParaRPr>
            </a:p>
          </p:txBody>
        </p:sp>
        <p:grpSp>
          <p:nvGrpSpPr>
            <p:cNvPr id="26645" name="Gruppe 47"/>
            <p:cNvGrpSpPr>
              <a:grpSpLocks/>
            </p:cNvGrpSpPr>
            <p:nvPr/>
          </p:nvGrpSpPr>
          <p:grpSpPr bwMode="auto">
            <a:xfrm>
              <a:off x="6061075" y="2286000"/>
              <a:ext cx="250825" cy="277813"/>
              <a:chOff x="6061075" y="2286000"/>
              <a:chExt cx="250825" cy="277813"/>
            </a:xfrm>
          </p:grpSpPr>
          <p:sp>
            <p:nvSpPr>
              <p:cNvPr id="27" name="Rektangel 26"/>
              <p:cNvSpPr>
                <a:spLocks noChangeArrowheads="1"/>
              </p:cNvSpPr>
              <p:nvPr/>
            </p:nvSpPr>
            <p:spPr bwMode="auto">
              <a:xfrm>
                <a:off x="6075363" y="2311400"/>
                <a:ext cx="236537" cy="236538"/>
              </a:xfrm>
              <a:prstGeom prst="rect">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algn="ctr" defTabSz="914400" fontAlgn="auto">
                  <a:spcBef>
                    <a:spcPts val="0"/>
                  </a:spcBef>
                  <a:spcAft>
                    <a:spcPts val="0"/>
                  </a:spcAft>
                  <a:defRPr/>
                </a:pPr>
                <a:endParaRPr lang="da-DK" kern="0" noProof="1">
                  <a:solidFill>
                    <a:sysClr val="window" lastClr="FFFFFF"/>
                  </a:solidFill>
                  <a:latin typeface="Arial" pitchFamily="34" charset="0"/>
                  <a:ea typeface="ＭＳ Ｐゴシック" pitchFamily="-97" charset="-128"/>
                </a:endParaRPr>
              </a:p>
            </p:txBody>
          </p:sp>
          <p:sp>
            <p:nvSpPr>
              <p:cNvPr id="47" name="Tekstboks 46"/>
              <p:cNvSpPr txBox="1">
                <a:spLocks noChangeArrowheads="1"/>
              </p:cNvSpPr>
              <p:nvPr/>
            </p:nvSpPr>
            <p:spPr bwMode="auto">
              <a:xfrm>
                <a:off x="6061075" y="2286000"/>
                <a:ext cx="220663" cy="277813"/>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3</a:t>
                </a:r>
              </a:p>
            </p:txBody>
          </p:sp>
        </p:grpSp>
        <p:sp>
          <p:nvSpPr>
            <p:cNvPr id="29" name="Tekstboks 28"/>
            <p:cNvSpPr txBox="1">
              <a:spLocks noChangeArrowheads="1"/>
            </p:cNvSpPr>
            <p:nvPr/>
          </p:nvSpPr>
          <p:spPr bwMode="auto">
            <a:xfrm>
              <a:off x="3414713" y="2298700"/>
              <a:ext cx="219075" cy="277813"/>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2</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0"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27651"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sp>
        <p:nvSpPr>
          <p:cNvPr id="27652" name="Pladsholder til indhold 17"/>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endParaRPr>
          </a:p>
        </p:txBody>
      </p:sp>
      <p:sp>
        <p:nvSpPr>
          <p:cNvPr id="27653"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smtClean="0">
              <a:latin typeface="Arial" charset="0"/>
              <a:ea typeface="ＭＳ Ｐゴシック" charset="-128"/>
            </a:endParaRPr>
          </a:p>
        </p:txBody>
      </p:sp>
      <p:sp>
        <p:nvSpPr>
          <p:cNvPr id="27654" name="Pladsholder til tekst 18"/>
          <p:cNvSpPr>
            <a:spLocks noGrp="1"/>
          </p:cNvSpPr>
          <p:nvPr>
            <p:ph type="body" idx="13"/>
          </p:nvPr>
        </p:nvSpPr>
        <p:spPr bwMode="auto">
          <a:xfrm>
            <a:off x="177800" y="1447800"/>
            <a:ext cx="6489700" cy="358775"/>
          </a:xfrm>
          <a:noFill/>
          <a:ln>
            <a:miter lim="800000"/>
            <a:headEnd/>
            <a:tailEnd/>
          </a:ln>
        </p:spPr>
        <p:txBody>
          <a:bodyPr vert="horz" wrap="square" lIns="91440" tIns="45720" rIns="91440" bIns="45720" numCol="1" anchorCtr="0" compatLnSpc="1">
            <a:prstTxWarp prst="textNoShape">
              <a:avLst/>
            </a:prstTxWarp>
          </a:bodyPr>
          <a:lstStyle/>
          <a:p>
            <a:pPr eaLnBrk="1" hangingPunct="1"/>
            <a:endParaRPr lang="en-US" smtClean="0">
              <a:latin typeface="Arial" charset="0"/>
              <a:ea typeface="ＭＳ Ｐゴシック"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8674"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rgbClr val="171717"/>
                </a:solidFill>
              </a:rPr>
              <a:t>Your own footer</a:t>
            </a:r>
          </a:p>
        </p:txBody>
      </p:sp>
      <p:sp>
        <p:nvSpPr>
          <p:cNvPr id="28675"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rgbClr val="171717"/>
                </a:solidFill>
              </a:rPr>
              <a:t>Your Logo</a:t>
            </a:r>
          </a:p>
        </p:txBody>
      </p:sp>
      <p:grpSp>
        <p:nvGrpSpPr>
          <p:cNvPr id="28676" name="Grupper 32"/>
          <p:cNvGrpSpPr>
            <a:grpSpLocks/>
          </p:cNvGrpSpPr>
          <p:nvPr/>
        </p:nvGrpSpPr>
        <p:grpSpPr bwMode="auto">
          <a:xfrm>
            <a:off x="2703513" y="2133600"/>
            <a:ext cx="5218112" cy="1322388"/>
            <a:chOff x="2400934" y="2133600"/>
            <a:chExt cx="5219066" cy="1321778"/>
          </a:xfrm>
        </p:grpSpPr>
        <p:sp>
          <p:nvSpPr>
            <p:cNvPr id="25" name="Rektangel 24"/>
            <p:cNvSpPr/>
            <p:nvPr/>
          </p:nvSpPr>
          <p:spPr>
            <a:xfrm>
              <a:off x="2400934" y="2133600"/>
              <a:ext cx="5219066" cy="120594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8696" name="Tekstboks 26"/>
            <p:cNvSpPr txBox="1">
              <a:spLocks noChangeArrowheads="1"/>
            </p:cNvSpPr>
            <p:nvPr/>
          </p:nvSpPr>
          <p:spPr bwMode="auto">
            <a:xfrm>
              <a:off x="2514600" y="2347382"/>
              <a:ext cx="3238500" cy="1107996"/>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a:t>
              </a:r>
              <a:r>
                <a:rPr lang="da-DK" sz="1100">
                  <a:solidFill>
                    <a:srgbClr val="171717"/>
                  </a:solidFill>
                </a:rPr>
                <a:t>t</a:t>
              </a:r>
              <a:r>
                <a:rPr lang="en-US" sz="1100">
                  <a:solidFill>
                    <a:srgbClr val="171717"/>
                  </a:solidFill>
                </a:rPr>
                <a:t>This is an example text. Go ahead and replace it with your own text. This is an example text. Go ahead and replace it with your own text. </a:t>
              </a:r>
              <a:endParaRPr lang="da-DK" sz="1100">
                <a:solidFill>
                  <a:srgbClr val="171717"/>
                </a:solidFill>
              </a:endParaRPr>
            </a:p>
            <a:p>
              <a:endParaRPr lang="da-DK" sz="1100">
                <a:solidFill>
                  <a:srgbClr val="171717"/>
                </a:solidFill>
              </a:endParaRPr>
            </a:p>
          </p:txBody>
        </p:sp>
      </p:grpSp>
      <p:grpSp>
        <p:nvGrpSpPr>
          <p:cNvPr id="28677" name="Grupper 34"/>
          <p:cNvGrpSpPr>
            <a:grpSpLocks/>
          </p:cNvGrpSpPr>
          <p:nvPr/>
        </p:nvGrpSpPr>
        <p:grpSpPr bwMode="auto">
          <a:xfrm>
            <a:off x="2703513" y="3416300"/>
            <a:ext cx="5218112" cy="1296988"/>
            <a:chOff x="2400934" y="3416300"/>
            <a:chExt cx="5219066" cy="1296378"/>
          </a:xfrm>
        </p:grpSpPr>
        <p:sp>
          <p:nvSpPr>
            <p:cNvPr id="26" name="Rektangel 25"/>
            <p:cNvSpPr/>
            <p:nvPr/>
          </p:nvSpPr>
          <p:spPr>
            <a:xfrm>
              <a:off x="2400934" y="3416300"/>
              <a:ext cx="5219066" cy="120593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8694" name="Tekstboks 28"/>
            <p:cNvSpPr txBox="1">
              <a:spLocks noChangeArrowheads="1"/>
            </p:cNvSpPr>
            <p:nvPr/>
          </p:nvSpPr>
          <p:spPr bwMode="auto">
            <a:xfrm>
              <a:off x="2541572" y="3604682"/>
              <a:ext cx="3207657" cy="1107996"/>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This is an example text. Go ahead and replace it with your own text. This is an example text. Go ahead and replace it with your own text. </a:t>
              </a:r>
              <a:endParaRPr lang="da-DK" sz="1100">
                <a:solidFill>
                  <a:srgbClr val="171717"/>
                </a:solidFill>
              </a:endParaRPr>
            </a:p>
            <a:p>
              <a:endParaRPr lang="da-DK" sz="1100">
                <a:solidFill>
                  <a:srgbClr val="171717"/>
                </a:solidFill>
              </a:endParaRPr>
            </a:p>
          </p:txBody>
        </p:sp>
      </p:grpSp>
      <p:grpSp>
        <p:nvGrpSpPr>
          <p:cNvPr id="28678" name="Grupper 35"/>
          <p:cNvGrpSpPr>
            <a:grpSpLocks/>
          </p:cNvGrpSpPr>
          <p:nvPr/>
        </p:nvGrpSpPr>
        <p:grpSpPr bwMode="auto">
          <a:xfrm>
            <a:off x="2703513" y="4711700"/>
            <a:ext cx="5218112" cy="1246188"/>
            <a:chOff x="2400934" y="4711700"/>
            <a:chExt cx="5219066" cy="1245578"/>
          </a:xfrm>
        </p:grpSpPr>
        <p:sp>
          <p:nvSpPr>
            <p:cNvPr id="23" name="Rektangel 22"/>
            <p:cNvSpPr/>
            <p:nvPr/>
          </p:nvSpPr>
          <p:spPr>
            <a:xfrm>
              <a:off x="2400934" y="4711700"/>
              <a:ext cx="5219066" cy="120590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8692" name="Tekstboks 31"/>
            <p:cNvSpPr txBox="1">
              <a:spLocks noChangeArrowheads="1"/>
            </p:cNvSpPr>
            <p:nvPr/>
          </p:nvSpPr>
          <p:spPr bwMode="auto">
            <a:xfrm>
              <a:off x="2541572" y="4849282"/>
              <a:ext cx="3207657" cy="1107996"/>
            </a:xfrm>
            <a:prstGeom prst="rect">
              <a:avLst/>
            </a:prstGeom>
            <a:noFill/>
            <a:ln w="9525">
              <a:noFill/>
              <a:miter lim="800000"/>
              <a:headEnd/>
              <a:tailEnd/>
            </a:ln>
          </p:spPr>
          <p:txBody>
            <a:bodyPr>
              <a:spAutoFit/>
            </a:bodyPr>
            <a:lstStyle/>
            <a:p>
              <a:r>
                <a:rPr lang="en-US" sz="1100">
                  <a:solidFill>
                    <a:srgbClr val="171717"/>
                  </a:solidFill>
                </a:rPr>
                <a:t>This is an example text. Go ahead and replace it with your own text. </a:t>
              </a:r>
              <a:r>
                <a:rPr lang="da-DK" sz="1100">
                  <a:solidFill>
                    <a:srgbClr val="171717"/>
                  </a:solidFill>
                </a:rPr>
                <a:t>t</a:t>
              </a:r>
              <a:r>
                <a:rPr lang="en-US" sz="1100">
                  <a:solidFill>
                    <a:srgbClr val="171717"/>
                  </a:solidFill>
                </a:rPr>
                <a:t>This is an example text. Go ahead and replace it with your own text. This is an example text. Go ahead and replace it with your own text. </a:t>
              </a:r>
              <a:endParaRPr lang="da-DK" sz="1100">
                <a:solidFill>
                  <a:srgbClr val="171717"/>
                </a:solidFill>
              </a:endParaRPr>
            </a:p>
            <a:p>
              <a:endParaRPr lang="da-DK" sz="1100">
                <a:solidFill>
                  <a:srgbClr val="171717"/>
                </a:solidFill>
              </a:endParaRPr>
            </a:p>
          </p:txBody>
        </p:sp>
      </p:grpSp>
      <p:sp>
        <p:nvSpPr>
          <p:cNvPr id="28679" name="Rectangle 4"/>
          <p:cNvSpPr>
            <a:spLocks noChangeArrowheads="1"/>
          </p:cNvSpPr>
          <p:nvPr/>
        </p:nvSpPr>
        <p:spPr bwMode="gray">
          <a:xfrm>
            <a:off x="2146300" y="1355725"/>
            <a:ext cx="4852988" cy="358775"/>
          </a:xfrm>
          <a:prstGeom prst="rect">
            <a:avLst/>
          </a:prstGeom>
          <a:noFill/>
          <a:ln w="9525">
            <a:noFill/>
            <a:miter lim="800000"/>
            <a:headEnd/>
            <a:tailEnd/>
          </a:ln>
        </p:spPr>
        <p:txBody>
          <a:bodyPr lIns="0" tIns="0" rIns="0" bIns="0" anchor="ctr"/>
          <a:lstStyle/>
          <a:p>
            <a:pPr algn="ctr" defTabSz="801688"/>
            <a:r>
              <a:rPr lang="en-US" sz="2000">
                <a:solidFill>
                  <a:srgbClr val="171717"/>
                </a:solidFill>
              </a:rPr>
              <a:t>Your own sub headline</a:t>
            </a:r>
          </a:p>
          <a:p>
            <a:pPr algn="ctr" defTabSz="801688"/>
            <a:endParaRPr lang="en-US" sz="2000">
              <a:solidFill>
                <a:srgbClr val="171717"/>
              </a:solidFill>
            </a:endParaRPr>
          </a:p>
        </p:txBody>
      </p:sp>
      <p:sp>
        <p:nvSpPr>
          <p:cNvPr id="28680" name="Rectangle 5"/>
          <p:cNvSpPr txBox="1">
            <a:spLocks noChangeArrowheads="1"/>
          </p:cNvSpPr>
          <p:nvPr/>
        </p:nvSpPr>
        <p:spPr bwMode="gray">
          <a:xfrm>
            <a:off x="3235325" y="779463"/>
            <a:ext cx="2673350" cy="600075"/>
          </a:xfrm>
          <a:prstGeom prst="rect">
            <a:avLst/>
          </a:prstGeom>
          <a:noFill/>
          <a:ln w="9525">
            <a:noFill/>
            <a:miter lim="800000"/>
            <a:headEnd/>
            <a:tailEnd/>
          </a:ln>
        </p:spPr>
        <p:txBody>
          <a:bodyPr lIns="0" rIns="0" anchor="ctr"/>
          <a:lstStyle/>
          <a:p>
            <a:pPr algn="ctr" defTabSz="914400" eaLnBrk="0" hangingPunct="0">
              <a:lnSpc>
                <a:spcPct val="95000"/>
              </a:lnSpc>
            </a:pPr>
            <a:r>
              <a:rPr lang="en-US" sz="3000" b="1">
                <a:solidFill>
                  <a:srgbClr val="171717"/>
                </a:solidFill>
              </a:rPr>
              <a:t>Templates</a:t>
            </a:r>
          </a:p>
        </p:txBody>
      </p:sp>
      <p:sp>
        <p:nvSpPr>
          <p:cNvPr id="27" name="Tekstboks 26"/>
          <p:cNvSpPr txBox="1">
            <a:spLocks noChangeArrowheads="1"/>
          </p:cNvSpPr>
          <p:nvPr/>
        </p:nvSpPr>
        <p:spPr bwMode="auto">
          <a:xfrm>
            <a:off x="3414713" y="2298700"/>
            <a:ext cx="219075" cy="277813"/>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2</a:t>
            </a:r>
          </a:p>
        </p:txBody>
      </p:sp>
      <p:grpSp>
        <p:nvGrpSpPr>
          <p:cNvPr id="28682" name="Gruppe 34"/>
          <p:cNvGrpSpPr>
            <a:grpSpLocks/>
          </p:cNvGrpSpPr>
          <p:nvPr/>
        </p:nvGrpSpPr>
        <p:grpSpPr bwMode="auto">
          <a:xfrm>
            <a:off x="1222375" y="2146300"/>
            <a:ext cx="1346200" cy="3771900"/>
            <a:chOff x="1222375" y="2146300"/>
            <a:chExt cx="1346200" cy="3771900"/>
          </a:xfrm>
        </p:grpSpPr>
        <p:sp>
          <p:nvSpPr>
            <p:cNvPr id="6" name="Rektangel 5"/>
            <p:cNvSpPr>
              <a:spLocks noChangeArrowheads="1"/>
            </p:cNvSpPr>
            <p:nvPr/>
          </p:nvSpPr>
          <p:spPr bwMode="auto">
            <a:xfrm>
              <a:off x="1231900" y="4738688"/>
              <a:ext cx="1333500" cy="1179512"/>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8" name="Højrepil 7"/>
            <p:cNvSpPr/>
            <p:nvPr/>
          </p:nvSpPr>
          <p:spPr bwMode="auto">
            <a:xfrm rot="5400000">
              <a:off x="1631156" y="4653757"/>
              <a:ext cx="485775" cy="354012"/>
            </a:xfrm>
            <a:prstGeom prst="rightArrow">
              <a:avLst>
                <a:gd name="adj1" fmla="val 50000"/>
                <a:gd name="adj2" fmla="val 82469"/>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5" name="Rektangel 4"/>
            <p:cNvSpPr>
              <a:spLocks noChangeArrowheads="1"/>
            </p:cNvSpPr>
            <p:nvPr/>
          </p:nvSpPr>
          <p:spPr bwMode="auto">
            <a:xfrm>
              <a:off x="1231900" y="3441700"/>
              <a:ext cx="1333500" cy="1179513"/>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7" name="Højrepil 6"/>
            <p:cNvSpPr/>
            <p:nvPr/>
          </p:nvSpPr>
          <p:spPr bwMode="auto">
            <a:xfrm rot="5400000">
              <a:off x="1654969" y="3358356"/>
              <a:ext cx="485775" cy="354013"/>
            </a:xfrm>
            <a:prstGeom prst="rightArrow">
              <a:avLst>
                <a:gd name="adj1" fmla="val 50000"/>
                <a:gd name="adj2" fmla="val 82469"/>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4" name="Rektangel 3"/>
            <p:cNvSpPr>
              <a:spLocks noChangeArrowheads="1"/>
            </p:cNvSpPr>
            <p:nvPr/>
          </p:nvSpPr>
          <p:spPr bwMode="auto">
            <a:xfrm>
              <a:off x="1231900" y="2146300"/>
              <a:ext cx="1333500" cy="1179513"/>
            </a:xfrm>
            <a:prstGeom prst="rect">
              <a:avLst/>
            </a:prstGeom>
            <a:gradFill rotWithShape="1">
              <a:gsLst>
                <a:gs pos="0">
                  <a:schemeClr val="accent1"/>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30" name="Text Box 52"/>
            <p:cNvSpPr txBox="1">
              <a:spLocks noChangeArrowheads="1"/>
            </p:cNvSpPr>
            <p:nvPr/>
          </p:nvSpPr>
          <p:spPr bwMode="gray">
            <a:xfrm>
              <a:off x="1222375" y="5084763"/>
              <a:ext cx="1346200" cy="461962"/>
            </a:xfrm>
            <a:prstGeom prst="rect">
              <a:avLst/>
            </a:prstGeom>
            <a:noFill/>
            <a:ln w="9525">
              <a:noFill/>
              <a:miter lim="800000"/>
              <a:headEnd/>
              <a:tailEnd/>
            </a:ln>
          </p:spPr>
          <p:txBody>
            <a:bodyPr>
              <a:spAutoFit/>
            </a:bodyPr>
            <a:lstStyle/>
            <a:p>
              <a:pPr algn="ctr" defTabSz="801688">
                <a:spcBef>
                  <a:spcPct val="20000"/>
                </a:spcBef>
                <a:defRPr/>
              </a:pPr>
              <a:r>
                <a:rPr lang="da-DK" sz="1200" noProof="1">
                  <a:solidFill>
                    <a:schemeClr val="accent1">
                      <a:lumMod val="10000"/>
                    </a:schemeClr>
                  </a:solidFill>
                  <a:latin typeface="Arial" pitchFamily="34" charset="0"/>
                  <a:ea typeface="ＭＳ Ｐゴシック" pitchFamily="-97" charset="-128"/>
                </a:rPr>
                <a:t>This is placeholder text. </a:t>
              </a:r>
            </a:p>
          </p:txBody>
        </p:sp>
        <p:sp>
          <p:nvSpPr>
            <p:cNvPr id="28689" name="Text Box 52"/>
            <p:cNvSpPr txBox="1">
              <a:spLocks noChangeArrowheads="1"/>
            </p:cNvSpPr>
            <p:nvPr/>
          </p:nvSpPr>
          <p:spPr bwMode="gray">
            <a:xfrm>
              <a:off x="1222375" y="3800121"/>
              <a:ext cx="1346200" cy="461660"/>
            </a:xfrm>
            <a:prstGeom prst="rect">
              <a:avLst/>
            </a:prstGeom>
            <a:noFill/>
            <a:ln w="9525">
              <a:noFill/>
              <a:miter lim="800000"/>
              <a:headEnd/>
              <a:tailEnd/>
            </a:ln>
          </p:spPr>
          <p:txBody>
            <a:bodyPr>
              <a:spAutoFit/>
            </a:bodyPr>
            <a:lstStyle/>
            <a:p>
              <a:pPr algn="ctr" defTabSz="801688">
                <a:spcBef>
                  <a:spcPct val="20000"/>
                </a:spcBef>
              </a:pPr>
              <a:r>
                <a:rPr lang="en-US" sz="1200" noProof="1">
                  <a:solidFill>
                    <a:schemeClr val="tx2"/>
                  </a:solidFill>
                </a:rPr>
                <a:t>This is placeholder text. </a:t>
              </a:r>
            </a:p>
          </p:txBody>
        </p:sp>
        <p:sp>
          <p:nvSpPr>
            <p:cNvPr id="28690" name="Text Box 52"/>
            <p:cNvSpPr txBox="1">
              <a:spLocks noChangeArrowheads="1"/>
            </p:cNvSpPr>
            <p:nvPr/>
          </p:nvSpPr>
          <p:spPr bwMode="gray">
            <a:xfrm>
              <a:off x="1222375" y="2527394"/>
              <a:ext cx="1346200" cy="461660"/>
            </a:xfrm>
            <a:prstGeom prst="rect">
              <a:avLst/>
            </a:prstGeom>
            <a:noFill/>
            <a:ln w="9525">
              <a:noFill/>
              <a:miter lim="800000"/>
              <a:headEnd/>
              <a:tailEnd/>
            </a:ln>
          </p:spPr>
          <p:txBody>
            <a:bodyPr>
              <a:spAutoFit/>
            </a:bodyPr>
            <a:lstStyle/>
            <a:p>
              <a:pPr algn="ctr" defTabSz="801688">
                <a:spcBef>
                  <a:spcPct val="20000"/>
                </a:spcBef>
              </a:pPr>
              <a:r>
                <a:rPr lang="en-US" sz="1200" noProof="1">
                  <a:solidFill>
                    <a:srgbClr val="171717"/>
                  </a:solidFill>
                </a:rPr>
                <a:t>This is placeholder text. </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75000"/>
              </a:schemeClr>
            </a:gs>
            <a:gs pos="100000">
              <a:srgbClr val="000000"/>
            </a:gs>
          </a:gsLst>
          <a:lin ang="16200000" scaled="0"/>
          <a:tileRect/>
        </a:gradFill>
        <a:effectLst/>
      </p:bgPr>
    </p:bg>
    <p:spTree>
      <p:nvGrpSpPr>
        <p:cNvPr id="1" name=""/>
        <p:cNvGrpSpPr/>
        <p:nvPr/>
      </p:nvGrpSpPr>
      <p:grpSpPr>
        <a:xfrm>
          <a:off x="0" y="0"/>
          <a:ext cx="0" cy="0"/>
          <a:chOff x="0" y="0"/>
          <a:chExt cx="0" cy="0"/>
        </a:xfrm>
      </p:grpSpPr>
      <p:grpSp>
        <p:nvGrpSpPr>
          <p:cNvPr id="2" name="Gruppe 9"/>
          <p:cNvGrpSpPr/>
          <p:nvPr/>
        </p:nvGrpSpPr>
        <p:grpSpPr>
          <a:xfrm rot="10800000">
            <a:off x="0" y="4887913"/>
            <a:ext cx="9144000" cy="1968500"/>
            <a:chOff x="0" y="0"/>
            <a:chExt cx="9144000" cy="1968500"/>
          </a:xfrm>
          <a:effectLst>
            <a:outerShdw blurRad="50800" dist="38100" dir="2700000" algn="tl" rotWithShape="0">
              <a:prstClr val="black">
                <a:alpha val="40000"/>
              </a:prstClr>
            </a:outerShdw>
          </a:effectLst>
        </p:grpSpPr>
        <p:sp>
          <p:nvSpPr>
            <p:cNvPr id="11" name="Rektangel 10"/>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12" name="Rektangel 11"/>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a typeface="ＭＳ Ｐゴシック" pitchFamily="-97" charset="-128"/>
              </a:endParaRPr>
            </a:p>
          </p:txBody>
        </p:sp>
      </p:grpSp>
      <p:sp>
        <p:nvSpPr>
          <p:cNvPr id="29699" name="Rectangle 4"/>
          <p:cNvSpPr>
            <a:spLocks noChangeArrowheads="1"/>
          </p:cNvSpPr>
          <p:nvPr/>
        </p:nvSpPr>
        <p:spPr bwMode="gray">
          <a:xfrm>
            <a:off x="874713" y="6162675"/>
            <a:ext cx="1538287" cy="358775"/>
          </a:xfrm>
          <a:prstGeom prst="rect">
            <a:avLst/>
          </a:prstGeom>
          <a:noFill/>
          <a:ln w="9525">
            <a:noFill/>
            <a:miter lim="800000"/>
            <a:headEnd/>
            <a:tailEnd/>
          </a:ln>
        </p:spPr>
        <p:txBody>
          <a:bodyPr lIns="0" tIns="0" rIns="0" bIns="0" anchor="ctr"/>
          <a:lstStyle/>
          <a:p>
            <a:pPr defTabSz="801688"/>
            <a:r>
              <a:rPr lang="en-US" sz="1200">
                <a:solidFill>
                  <a:schemeClr val="tx2"/>
                </a:solidFill>
              </a:rPr>
              <a:t>Your own footer</a:t>
            </a:r>
          </a:p>
        </p:txBody>
      </p:sp>
      <p:sp>
        <p:nvSpPr>
          <p:cNvPr id="29700"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r>
              <a:rPr lang="en-US" sz="1200">
                <a:solidFill>
                  <a:schemeClr val="tx2"/>
                </a:solidFill>
              </a:rPr>
              <a:t>Your Logo</a:t>
            </a:r>
          </a:p>
        </p:txBody>
      </p:sp>
      <p:sp>
        <p:nvSpPr>
          <p:cNvPr id="29701" name="Rectangle 4"/>
          <p:cNvSpPr>
            <a:spLocks noChangeArrowheads="1"/>
          </p:cNvSpPr>
          <p:nvPr/>
        </p:nvSpPr>
        <p:spPr bwMode="gray">
          <a:xfrm>
            <a:off x="874713" y="1355725"/>
            <a:ext cx="4852987" cy="358775"/>
          </a:xfrm>
          <a:prstGeom prst="rect">
            <a:avLst/>
          </a:prstGeom>
          <a:noFill/>
          <a:ln w="9525">
            <a:noFill/>
            <a:miter lim="800000"/>
            <a:headEnd/>
            <a:tailEnd/>
          </a:ln>
        </p:spPr>
        <p:txBody>
          <a:bodyPr lIns="0" tIns="0" rIns="0" bIns="0" anchor="ctr"/>
          <a:lstStyle/>
          <a:p>
            <a:pPr defTabSz="801688"/>
            <a:r>
              <a:rPr lang="en-US" sz="2000"/>
              <a:t>Your own sub headline</a:t>
            </a:r>
          </a:p>
          <a:p>
            <a:pPr defTabSz="801688"/>
            <a:endParaRPr lang="en-US" sz="2000"/>
          </a:p>
        </p:txBody>
      </p:sp>
      <p:sp>
        <p:nvSpPr>
          <p:cNvPr id="29702"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a:t>Templates</a:t>
            </a:r>
          </a:p>
        </p:txBody>
      </p:sp>
      <p:sp>
        <p:nvSpPr>
          <p:cNvPr id="29703" name="Tekstboks 71"/>
          <p:cNvSpPr txBox="1">
            <a:spLocks noChangeArrowheads="1"/>
          </p:cNvSpPr>
          <p:nvPr/>
        </p:nvSpPr>
        <p:spPr bwMode="auto">
          <a:xfrm>
            <a:off x="812800" y="5713413"/>
            <a:ext cx="7505700" cy="600075"/>
          </a:xfrm>
          <a:prstGeom prst="rect">
            <a:avLst/>
          </a:prstGeom>
          <a:noFill/>
          <a:ln w="9525">
            <a:noFill/>
            <a:miter lim="800000"/>
            <a:headEnd/>
            <a:tailEnd/>
          </a:ln>
        </p:spPr>
        <p:txBody>
          <a:bodyPr>
            <a:spAutoFit/>
          </a:bodyPr>
          <a:lstStyle/>
          <a:p>
            <a:r>
              <a:rPr lang="en-US" sz="1100">
                <a:solidFill>
                  <a:schemeClr val="tx2"/>
                </a:solidFill>
              </a:rPr>
              <a:t>This is an example text. Go ahead and replace it with your own text. This is an example text. Go ahead and replace it with your own text. This is an example text. Go ahead and replace it with your own text. </a:t>
            </a:r>
            <a:endParaRPr lang="da-DK" sz="1100">
              <a:solidFill>
                <a:schemeClr val="tx2"/>
              </a:solidFill>
            </a:endParaRPr>
          </a:p>
          <a:p>
            <a:pPr algn="just"/>
            <a:endParaRPr lang="da-DK" sz="1100">
              <a:solidFill>
                <a:schemeClr val="tx2"/>
              </a:solidFill>
            </a:endParaRPr>
          </a:p>
        </p:txBody>
      </p:sp>
      <p:sp>
        <p:nvSpPr>
          <p:cNvPr id="9" name="Tekstboks 9"/>
          <p:cNvSpPr txBox="1">
            <a:spLocks noChangeArrowheads="1"/>
          </p:cNvSpPr>
          <p:nvPr/>
        </p:nvSpPr>
        <p:spPr bwMode="auto">
          <a:xfrm>
            <a:off x="1155700" y="1771650"/>
            <a:ext cx="6997700" cy="3170238"/>
          </a:xfrm>
          <a:prstGeom prst="rect">
            <a:avLst/>
          </a:prstGeom>
          <a:noFill/>
          <a:ln w="9525">
            <a:noFill/>
            <a:miter lim="800000"/>
            <a:headEnd/>
            <a:tailEnd/>
          </a:ln>
        </p:spPr>
        <p:txBody>
          <a:bodyPr>
            <a:spAutoFit/>
          </a:bodyPr>
          <a:lstStyle/>
          <a:p>
            <a:pPr>
              <a:buFont typeface="Arial" charset="0"/>
              <a:buChar char="•"/>
              <a:defRPr/>
            </a:pPr>
            <a:r>
              <a:rPr lang="da-DK" sz="2000" b="1" dirty="0" err="1">
                <a:solidFill>
                  <a:srgbClr val="FF0000"/>
                </a:solidFill>
                <a:latin typeface="Arial" pitchFamily="34" charset="0"/>
                <a:ea typeface="ＭＳ Ｐゴシック" pitchFamily="-97" charset="-128"/>
              </a:rPr>
              <a:t>Template</a:t>
            </a:r>
            <a:r>
              <a:rPr lang="da-DK" sz="2000" b="1" dirty="0">
                <a:solidFill>
                  <a:srgbClr val="FF0000"/>
                </a:solidFill>
                <a:latin typeface="Arial" pitchFamily="34" charset="0"/>
                <a:ea typeface="ＭＳ Ｐゴシック" pitchFamily="-97" charset="-128"/>
              </a:rPr>
              <a:t> </a:t>
            </a:r>
            <a:r>
              <a:rPr lang="da-DK" sz="2000" b="1" dirty="0" err="1">
                <a:solidFill>
                  <a:srgbClr val="FF0000"/>
                </a:solidFill>
                <a:latin typeface="Arial" pitchFamily="34" charset="0"/>
                <a:ea typeface="ＭＳ Ｐゴシック" pitchFamily="-97" charset="-128"/>
              </a:rPr>
              <a:t>Text</a:t>
            </a:r>
            <a:endParaRPr lang="da-DK" sz="2000" b="1" dirty="0">
              <a:solidFill>
                <a:srgbClr val="FF0000"/>
              </a:solidFill>
              <a:latin typeface="Arial" pitchFamily="34" charset="0"/>
              <a:ea typeface="ＭＳ Ｐゴシック" pitchFamily="-97" charset="-128"/>
            </a:endParaRPr>
          </a:p>
          <a:p>
            <a:pPr lvl="1">
              <a:defRPr/>
            </a:pPr>
            <a:r>
              <a:rPr lang="da-DK" sz="2000" b="1" dirty="0" err="1">
                <a:solidFill>
                  <a:schemeClr val="tx2"/>
                </a:solidFill>
                <a:latin typeface="Arial" pitchFamily="34" charset="0"/>
                <a:ea typeface="ＭＳ Ｐゴシック" pitchFamily="-97" charset="-128"/>
              </a:rPr>
              <a:t>Text</a:t>
            </a:r>
            <a:r>
              <a:rPr lang="da-DK" sz="2000" b="1" dirty="0">
                <a:solidFill>
                  <a:schemeClr val="tx2"/>
                </a:solidFill>
                <a:latin typeface="Arial" pitchFamily="34" charset="0"/>
                <a:ea typeface="ＭＳ Ｐゴシック" pitchFamily="-97" charset="-128"/>
              </a:rPr>
              <a:t> for </a:t>
            </a:r>
            <a:r>
              <a:rPr lang="da-DK" sz="2000" b="1" dirty="0" err="1">
                <a:solidFill>
                  <a:schemeClr val="tx2"/>
                </a:solidFill>
                <a:latin typeface="Arial" pitchFamily="34" charset="0"/>
                <a:ea typeface="ＭＳ Ｐゴシック" pitchFamily="-97" charset="-128"/>
              </a:rPr>
              <a:t>templates</a:t>
            </a:r>
            <a:endParaRPr lang="da-DK" sz="2000" b="1" dirty="0">
              <a:solidFill>
                <a:schemeClr val="tx2"/>
              </a:solidFill>
              <a:latin typeface="Arial" pitchFamily="34" charset="0"/>
              <a:ea typeface="ＭＳ Ｐゴシック" pitchFamily="-97" charset="-128"/>
            </a:endParaRPr>
          </a:p>
          <a:p>
            <a:pPr>
              <a:defRPr/>
            </a:pPr>
            <a:r>
              <a:rPr lang="da-DK" sz="2000" b="1" dirty="0">
                <a:solidFill>
                  <a:schemeClr val="tx2"/>
                </a:solidFill>
                <a:latin typeface="Arial" pitchFamily="34" charset="0"/>
                <a:ea typeface="ＭＳ Ｐゴシック" pitchFamily="-97" charset="-128"/>
              </a:rPr>
              <a:t>		</a:t>
            </a:r>
            <a:r>
              <a:rPr lang="da-DK" sz="2000" b="1" dirty="0" err="1">
                <a:solidFill>
                  <a:schemeClr val="tx2"/>
                </a:solidFill>
                <a:latin typeface="Arial" pitchFamily="34" charset="0"/>
                <a:ea typeface="ＭＳ Ｐゴシック" pitchFamily="-97" charset="-128"/>
              </a:rPr>
              <a:t>-Example</a:t>
            </a:r>
            <a:r>
              <a:rPr lang="da-DK" sz="2000" b="1" dirty="0">
                <a:solidFill>
                  <a:schemeClr val="tx2"/>
                </a:solidFill>
                <a:latin typeface="Arial" pitchFamily="34" charset="0"/>
                <a:ea typeface="ＭＳ Ｐゴシック" pitchFamily="-97" charset="-128"/>
              </a:rPr>
              <a:t> </a:t>
            </a:r>
            <a:r>
              <a:rPr lang="da-DK" sz="2000" b="1" dirty="0" err="1">
                <a:solidFill>
                  <a:schemeClr val="tx2"/>
                </a:solidFill>
                <a:latin typeface="Arial" pitchFamily="34" charset="0"/>
                <a:ea typeface="ＭＳ Ｐゴシック" pitchFamily="-97" charset="-128"/>
              </a:rPr>
              <a:t>text</a:t>
            </a:r>
            <a:r>
              <a:rPr lang="da-DK" sz="2000" b="1" dirty="0">
                <a:solidFill>
                  <a:schemeClr val="tx2"/>
                </a:solidFill>
                <a:latin typeface="Arial" pitchFamily="34" charset="0"/>
                <a:ea typeface="ＭＳ Ｐゴシック" pitchFamily="-97" charset="-128"/>
              </a:rPr>
              <a:t> </a:t>
            </a:r>
          </a:p>
          <a:p>
            <a:pPr lvl="2">
              <a:buFont typeface="Wingdings" pitchFamily="-97" charset="2"/>
              <a:buChar char="ü"/>
              <a:defRPr/>
            </a:pPr>
            <a:r>
              <a:rPr lang="da-DK" sz="2000" dirty="0" err="1">
                <a:solidFill>
                  <a:schemeClr val="tx2"/>
                </a:solidFill>
                <a:latin typeface="Arial" pitchFamily="34" charset="0"/>
                <a:ea typeface="ＭＳ Ｐゴシック" pitchFamily="-97" charset="-128"/>
              </a:rPr>
              <a:t>Text</a:t>
            </a:r>
            <a:endParaRPr lang="da-DK" sz="2000" dirty="0">
              <a:solidFill>
                <a:schemeClr val="tx2"/>
              </a:solidFill>
              <a:latin typeface="Arial" pitchFamily="34" charset="0"/>
              <a:ea typeface="ＭＳ Ｐゴシック" pitchFamily="-97" charset="-128"/>
            </a:endParaRPr>
          </a:p>
          <a:p>
            <a:pPr lvl="2">
              <a:buFont typeface="Wingdings" pitchFamily="-97" charset="2"/>
              <a:buChar char="ü"/>
              <a:defRPr/>
            </a:pPr>
            <a:endParaRPr lang="da-DK" sz="2000" dirty="0">
              <a:solidFill>
                <a:schemeClr val="tx2"/>
              </a:solidFill>
              <a:latin typeface="Arial" pitchFamily="34" charset="0"/>
              <a:ea typeface="ＭＳ Ｐゴシック" pitchFamily="-97" charset="-128"/>
            </a:endParaRPr>
          </a:p>
          <a:p>
            <a:pPr>
              <a:buFont typeface="Arial" charset="0"/>
              <a:buChar char="•"/>
              <a:defRPr/>
            </a:pPr>
            <a:r>
              <a:rPr lang="da-DK" sz="2000" b="1" dirty="0" err="1">
                <a:solidFill>
                  <a:schemeClr val="tx2">
                    <a:lumMod val="85000"/>
                  </a:schemeClr>
                </a:solidFill>
                <a:latin typeface="Arial" pitchFamily="34" charset="0"/>
                <a:ea typeface="ＭＳ Ｐゴシック" pitchFamily="-97" charset="-128"/>
              </a:rPr>
              <a:t>Template</a:t>
            </a:r>
            <a:r>
              <a:rPr lang="da-DK" sz="2000" b="1" dirty="0">
                <a:solidFill>
                  <a:schemeClr val="tx2">
                    <a:lumMod val="85000"/>
                  </a:schemeClr>
                </a:solidFill>
                <a:latin typeface="Arial" pitchFamily="34" charset="0"/>
                <a:ea typeface="ＭＳ Ｐゴシック" pitchFamily="-97" charset="-128"/>
              </a:rPr>
              <a:t> </a:t>
            </a:r>
            <a:r>
              <a:rPr lang="da-DK" sz="2000" b="1" dirty="0" err="1">
                <a:solidFill>
                  <a:schemeClr val="tx2">
                    <a:lumMod val="85000"/>
                  </a:schemeClr>
                </a:solidFill>
                <a:latin typeface="Arial" pitchFamily="34" charset="0"/>
                <a:ea typeface="ＭＳ Ｐゴシック" pitchFamily="-97" charset="-128"/>
              </a:rPr>
              <a:t>Text</a:t>
            </a:r>
            <a:endParaRPr lang="da-DK" sz="2000" b="1" dirty="0">
              <a:solidFill>
                <a:schemeClr val="tx2">
                  <a:lumMod val="85000"/>
                </a:schemeClr>
              </a:solidFill>
              <a:latin typeface="Arial" pitchFamily="34" charset="0"/>
              <a:ea typeface="ＭＳ Ｐゴシック" pitchFamily="-97" charset="-128"/>
            </a:endParaRPr>
          </a:p>
          <a:p>
            <a:pPr lvl="1">
              <a:defRPr/>
            </a:pPr>
            <a:r>
              <a:rPr lang="da-DK" sz="2000" b="1" dirty="0" err="1">
                <a:solidFill>
                  <a:schemeClr val="tx2"/>
                </a:solidFill>
                <a:latin typeface="Arial" pitchFamily="34" charset="0"/>
                <a:ea typeface="ＭＳ Ｐゴシック" pitchFamily="-97" charset="-128"/>
              </a:rPr>
              <a:t>Text</a:t>
            </a:r>
            <a:r>
              <a:rPr lang="da-DK" sz="2000" b="1" dirty="0">
                <a:solidFill>
                  <a:schemeClr val="tx2"/>
                </a:solidFill>
                <a:latin typeface="Arial" pitchFamily="34" charset="0"/>
                <a:ea typeface="ＭＳ Ｐゴシック" pitchFamily="-97" charset="-128"/>
              </a:rPr>
              <a:t> for </a:t>
            </a:r>
            <a:r>
              <a:rPr lang="da-DK" sz="2000" b="1" dirty="0" err="1">
                <a:solidFill>
                  <a:schemeClr val="tx2"/>
                </a:solidFill>
                <a:latin typeface="Arial" pitchFamily="34" charset="0"/>
                <a:ea typeface="ＭＳ Ｐゴシック" pitchFamily="-97" charset="-128"/>
              </a:rPr>
              <a:t>templates</a:t>
            </a:r>
            <a:endParaRPr lang="da-DK" sz="2000" b="1" dirty="0">
              <a:solidFill>
                <a:schemeClr val="tx2"/>
              </a:solidFill>
              <a:latin typeface="Arial" pitchFamily="34" charset="0"/>
              <a:ea typeface="ＭＳ Ｐゴシック" pitchFamily="-97" charset="-128"/>
            </a:endParaRPr>
          </a:p>
          <a:p>
            <a:pPr>
              <a:defRPr/>
            </a:pPr>
            <a:r>
              <a:rPr lang="da-DK" sz="2000" b="1" dirty="0">
                <a:solidFill>
                  <a:schemeClr val="tx2"/>
                </a:solidFill>
                <a:latin typeface="Arial" pitchFamily="34" charset="0"/>
                <a:ea typeface="ＭＳ Ｐゴシック" pitchFamily="-97" charset="-128"/>
              </a:rPr>
              <a:t>		</a:t>
            </a:r>
            <a:r>
              <a:rPr lang="da-DK" sz="2000" b="1" dirty="0" err="1">
                <a:solidFill>
                  <a:schemeClr val="tx2"/>
                </a:solidFill>
                <a:latin typeface="Arial" pitchFamily="34" charset="0"/>
                <a:ea typeface="ＭＳ Ｐゴシック" pitchFamily="-97" charset="-128"/>
              </a:rPr>
              <a:t>-Example</a:t>
            </a:r>
            <a:r>
              <a:rPr lang="da-DK" sz="2000" b="1" dirty="0">
                <a:solidFill>
                  <a:schemeClr val="tx2"/>
                </a:solidFill>
                <a:latin typeface="Arial" pitchFamily="34" charset="0"/>
                <a:ea typeface="ＭＳ Ｐゴシック" pitchFamily="-97" charset="-128"/>
              </a:rPr>
              <a:t> </a:t>
            </a:r>
            <a:r>
              <a:rPr lang="da-DK" sz="2000" b="1" dirty="0" err="1">
                <a:solidFill>
                  <a:schemeClr val="tx2"/>
                </a:solidFill>
                <a:latin typeface="Arial" pitchFamily="34" charset="0"/>
                <a:ea typeface="ＭＳ Ｐゴシック" pitchFamily="-97" charset="-128"/>
              </a:rPr>
              <a:t>text</a:t>
            </a:r>
            <a:r>
              <a:rPr lang="da-DK" sz="2000" b="1" dirty="0">
                <a:solidFill>
                  <a:schemeClr val="tx2"/>
                </a:solidFill>
                <a:latin typeface="Arial" pitchFamily="34" charset="0"/>
                <a:ea typeface="ＭＳ Ｐゴシック" pitchFamily="-97" charset="-128"/>
              </a:rPr>
              <a:t> </a:t>
            </a:r>
          </a:p>
          <a:p>
            <a:pPr lvl="2">
              <a:buFont typeface="Wingdings" pitchFamily="-97" charset="2"/>
              <a:buChar char="ü"/>
              <a:defRPr/>
            </a:pPr>
            <a:r>
              <a:rPr lang="da-DK" sz="2000" dirty="0" err="1">
                <a:solidFill>
                  <a:schemeClr val="tx2"/>
                </a:solidFill>
                <a:latin typeface="Arial" pitchFamily="34" charset="0"/>
                <a:ea typeface="ＭＳ Ｐゴシック" pitchFamily="-97" charset="-128"/>
              </a:rPr>
              <a:t>text</a:t>
            </a:r>
            <a:endParaRPr lang="da-DK" sz="2000" dirty="0">
              <a:solidFill>
                <a:schemeClr val="tx2"/>
              </a:solidFill>
              <a:latin typeface="Arial" pitchFamily="34" charset="0"/>
              <a:ea typeface="ＭＳ Ｐゴシック" pitchFamily="-97" charset="-128"/>
            </a:endParaRPr>
          </a:p>
          <a:p>
            <a:pPr lvl="2">
              <a:buFont typeface="Wingdings" pitchFamily="-97" charset="2"/>
              <a:buChar char="ü"/>
              <a:defRPr/>
            </a:pPr>
            <a:endParaRPr lang="da-DK" sz="2000" dirty="0">
              <a:solidFill>
                <a:schemeClr val="tx2"/>
              </a:solidFill>
              <a:latin typeface="Arial" pitchFamily="34" charset="0"/>
              <a:ea typeface="ＭＳ Ｐゴシック" pitchFamily="-97"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S101875486">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Kontortema">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76E7517-0EE9-49CF-990D-9186DC27E5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TS101875486</Template>
  <TotalTime>1</TotalTime>
  <Words>1697</Words>
  <Application>Microsoft Office PowerPoint</Application>
  <PresentationFormat>On-screen Show (4:3)</PresentationFormat>
  <Paragraphs>249</Paragraphs>
  <Slides>22</Slides>
  <Notes>0</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TS101875486</vt:lpstr>
      <vt:lpstr>1_Kontortema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Templates</vt:lpstr>
      <vt:lpstr>PowerPoint Presentation</vt:lpstr>
      <vt:lpstr>Templates</vt:lpstr>
      <vt:lpstr>Arrow Process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DenaPedia</dc:creator>
  <cp:lastModifiedBy>DenaPedia</cp:lastModifiedBy>
  <cp:revision>1</cp:revision>
  <dcterms:created xsi:type="dcterms:W3CDTF">2013-11-13T10:37:55Z</dcterms:created>
  <dcterms:modified xsi:type="dcterms:W3CDTF">2013-11-13T10:39:29Z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TC018754869991</vt:lpwstr>
  </property>
</Properties>
</file>