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79" r:id="rId4"/>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charset="0"/>
        <a:ea typeface="+mn-ea"/>
        <a:cs typeface="+mn-cs"/>
      </a:defRPr>
    </a:lvl1pPr>
    <a:lvl2pPr marL="457200" algn="ctr" rtl="0" fontAlgn="base">
      <a:spcBef>
        <a:spcPct val="0"/>
      </a:spcBef>
      <a:spcAft>
        <a:spcPct val="0"/>
      </a:spcAft>
      <a:defRPr sz="2400" kern="1200">
        <a:solidFill>
          <a:schemeClr val="tx1"/>
        </a:solidFill>
        <a:latin typeface="Arial" charset="0"/>
        <a:ea typeface="+mn-ea"/>
        <a:cs typeface="+mn-cs"/>
      </a:defRPr>
    </a:lvl2pPr>
    <a:lvl3pPr marL="914400" algn="ctr" rtl="0" fontAlgn="base">
      <a:spcBef>
        <a:spcPct val="0"/>
      </a:spcBef>
      <a:spcAft>
        <a:spcPct val="0"/>
      </a:spcAft>
      <a:defRPr sz="2400" kern="1200">
        <a:solidFill>
          <a:schemeClr val="tx1"/>
        </a:solidFill>
        <a:latin typeface="Arial" charset="0"/>
        <a:ea typeface="+mn-ea"/>
        <a:cs typeface="+mn-cs"/>
      </a:defRPr>
    </a:lvl3pPr>
    <a:lvl4pPr marL="1371600" algn="ctr" rtl="0" fontAlgn="base">
      <a:spcBef>
        <a:spcPct val="0"/>
      </a:spcBef>
      <a:spcAft>
        <a:spcPct val="0"/>
      </a:spcAft>
      <a:defRPr sz="2400" kern="1200">
        <a:solidFill>
          <a:schemeClr val="tx1"/>
        </a:solidFill>
        <a:latin typeface="Arial" charset="0"/>
        <a:ea typeface="+mn-ea"/>
        <a:cs typeface="+mn-cs"/>
      </a:defRPr>
    </a:lvl4pPr>
    <a:lvl5pPr marL="1828800" algn="ctr"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84CC"/>
    <a:srgbClr val="03136A"/>
    <a:srgbClr val="35759D"/>
    <a:srgbClr val="35B19D"/>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23" autoAdjust="0"/>
    <p:restoredTop sz="95596" autoAdjust="0"/>
  </p:normalViewPr>
  <p:slideViewPr>
    <p:cSldViewPr>
      <p:cViewPr>
        <p:scale>
          <a:sx n="100" d="100"/>
          <a:sy n="100" d="100"/>
        </p:scale>
        <p:origin x="-7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A9AA153E-14F4-47DB-B1B2-81B698BDDB49}" type="slidenum">
              <a:rPr lang="en-US"/>
              <a:pPr/>
              <a:t>‹#›</a:t>
            </a:fld>
            <a:endParaRPr lang="en-US"/>
          </a:p>
        </p:txBody>
      </p:sp>
    </p:spTree>
    <p:extLst>
      <p:ext uri="{BB962C8B-B14F-4D97-AF65-F5344CB8AC3E}">
        <p14:creationId xmlns:p14="http://schemas.microsoft.com/office/powerpoint/2010/main" val="200337229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F44D62-3601-4829-ACA1-58957780D0D9}" type="slidenum">
              <a:rPr lang="en-US"/>
              <a:pPr/>
              <a:t>1</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87E3C6-DDB2-4D9C-81FB-8BC70E34E340}" type="slidenum">
              <a:rPr lang="en-US"/>
              <a:pPr/>
              <a:t>2</a:t>
            </a:fld>
            <a:endParaRPr 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B1D2C4-6D2A-47D8-8E82-86E45C7705D1}" type="slidenum">
              <a:rPr lang="en-US"/>
              <a:pPr/>
              <a:t>3</a:t>
            </a:fld>
            <a:endParaRPr 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95275" y="2771775"/>
            <a:ext cx="75438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defRPr sz="36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295275" y="3381375"/>
            <a:ext cx="7543800" cy="45720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buFontTx/>
              <a:buNone/>
              <a:defRPr sz="2400"/>
            </a:lvl1pPr>
          </a:lstStyle>
          <a:p>
            <a:pPr lvl="0"/>
            <a:r>
              <a:rPr 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77968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152400"/>
            <a:ext cx="217170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3627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7832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2799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74161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5350" y="12192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219200"/>
            <a:ext cx="35814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63225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72747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9285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9761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47846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70580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86868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7" name="Rectangle 3"/>
          <p:cNvSpPr>
            <a:spLocks noGrp="1" noChangeArrowheads="1"/>
          </p:cNvSpPr>
          <p:nvPr>
            <p:ph type="body" idx="1"/>
          </p:nvPr>
        </p:nvSpPr>
        <p:spPr bwMode="auto">
          <a:xfrm>
            <a:off x="895350" y="12192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fontAlgn="base" hangingPunct="1">
        <a:spcBef>
          <a:spcPct val="0"/>
        </a:spcBef>
        <a:spcAft>
          <a:spcPct val="0"/>
        </a:spcAft>
        <a:defRPr sz="44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Microsoft Sans Serif" pitchFamily="34" charset="0"/>
        </a:defRPr>
      </a:lvl2pPr>
      <a:lvl3pPr algn="l" rtl="0" eaLnBrk="1" fontAlgn="base" hangingPunct="1">
        <a:spcBef>
          <a:spcPct val="0"/>
        </a:spcBef>
        <a:spcAft>
          <a:spcPct val="0"/>
        </a:spcAft>
        <a:defRPr sz="4400">
          <a:solidFill>
            <a:schemeClr val="bg1"/>
          </a:solidFill>
          <a:latin typeface="Microsoft Sans Serif" pitchFamily="34" charset="0"/>
        </a:defRPr>
      </a:lvl3pPr>
      <a:lvl4pPr algn="l" rtl="0" eaLnBrk="1" fontAlgn="base" hangingPunct="1">
        <a:spcBef>
          <a:spcPct val="0"/>
        </a:spcBef>
        <a:spcAft>
          <a:spcPct val="0"/>
        </a:spcAft>
        <a:defRPr sz="4400">
          <a:solidFill>
            <a:schemeClr val="bg1"/>
          </a:solidFill>
          <a:latin typeface="Microsoft Sans Serif" pitchFamily="34" charset="0"/>
        </a:defRPr>
      </a:lvl4pPr>
      <a:lvl5pPr algn="l" rtl="0" eaLnBrk="1" fontAlgn="base" hangingPunct="1">
        <a:spcBef>
          <a:spcPct val="0"/>
        </a:spcBef>
        <a:spcAft>
          <a:spcPct val="0"/>
        </a:spcAft>
        <a:defRPr sz="4400">
          <a:solidFill>
            <a:schemeClr val="bg1"/>
          </a:solidFill>
          <a:latin typeface="Microsoft Sans Serif" pitchFamily="34" charset="0"/>
        </a:defRPr>
      </a:lvl5pPr>
      <a:lvl6pPr marL="457200" algn="l" rtl="0" eaLnBrk="1" fontAlgn="base" hangingPunct="1">
        <a:spcBef>
          <a:spcPct val="0"/>
        </a:spcBef>
        <a:spcAft>
          <a:spcPct val="0"/>
        </a:spcAft>
        <a:defRPr sz="4400">
          <a:solidFill>
            <a:schemeClr val="bg1"/>
          </a:solidFill>
          <a:latin typeface="Microsoft Sans Serif" pitchFamily="34" charset="0"/>
        </a:defRPr>
      </a:lvl6pPr>
      <a:lvl7pPr marL="914400" algn="l" rtl="0" eaLnBrk="1" fontAlgn="base" hangingPunct="1">
        <a:spcBef>
          <a:spcPct val="0"/>
        </a:spcBef>
        <a:spcAft>
          <a:spcPct val="0"/>
        </a:spcAft>
        <a:defRPr sz="4400">
          <a:solidFill>
            <a:schemeClr val="bg1"/>
          </a:solidFill>
          <a:latin typeface="Microsoft Sans Serif" pitchFamily="34" charset="0"/>
        </a:defRPr>
      </a:lvl7pPr>
      <a:lvl8pPr marL="1371600" algn="l" rtl="0" eaLnBrk="1" fontAlgn="base" hangingPunct="1">
        <a:spcBef>
          <a:spcPct val="0"/>
        </a:spcBef>
        <a:spcAft>
          <a:spcPct val="0"/>
        </a:spcAft>
        <a:defRPr sz="4400">
          <a:solidFill>
            <a:schemeClr val="bg1"/>
          </a:solidFill>
          <a:latin typeface="Microsoft Sans Serif" pitchFamily="34" charset="0"/>
        </a:defRPr>
      </a:lvl8pPr>
      <a:lvl9pPr marL="1828800" algn="l" rtl="0"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bg1"/>
          </a:solidFill>
          <a:latin typeface="+mn-lt"/>
        </a:defRPr>
      </a:lvl6pPr>
      <a:lvl7pPr marL="2971800" indent="-228600" algn="l" rtl="0" eaLnBrk="1" fontAlgn="base" hangingPunct="1">
        <a:spcBef>
          <a:spcPct val="20000"/>
        </a:spcBef>
        <a:spcAft>
          <a:spcPct val="0"/>
        </a:spcAft>
        <a:buChar char="»"/>
        <a:defRPr sz="2000">
          <a:solidFill>
            <a:schemeClr val="bg1"/>
          </a:solidFill>
          <a:latin typeface="+mn-lt"/>
        </a:defRPr>
      </a:lvl7pPr>
      <a:lvl8pPr marL="3429000" indent="-228600" algn="l" rtl="0" eaLnBrk="1" fontAlgn="base" hangingPunct="1">
        <a:spcBef>
          <a:spcPct val="20000"/>
        </a:spcBef>
        <a:spcAft>
          <a:spcPct val="0"/>
        </a:spcAft>
        <a:buChar char="»"/>
        <a:defRPr sz="2000">
          <a:solidFill>
            <a:schemeClr val="bg1"/>
          </a:solidFill>
          <a:latin typeface="+mn-lt"/>
        </a:defRPr>
      </a:lvl8pPr>
      <a:lvl9pPr marL="3886200"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subTitle" idx="1"/>
          </p:nvPr>
        </p:nvSpPr>
        <p:spPr>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r>
              <a:rPr lang="en-US"/>
              <a:t>Company name</a:t>
            </a:r>
          </a:p>
          <a:p>
            <a:endParaRPr lang="en-US"/>
          </a:p>
        </p:txBody>
      </p:sp>
      <p:sp>
        <p:nvSpPr>
          <p:cNvPr id="2053" name="Rectangle 5"/>
          <p:cNvSpPr>
            <a:spLocks noGrp="1" noChangeArrowheads="1"/>
          </p:cNvSpPr>
          <p:nvPr>
            <p:ph type="ctrTitle"/>
          </p:nvPr>
        </p:nvSpPr>
        <p:spPr>
          <a:extLst>
            <a:ext uri="{AF507438-7753-43E0-B8FC-AC1667EBCBE1}">
              <a14:hiddenEffects xmlns:a14="http://schemas.microsoft.com/office/drawing/2010/main">
                <a:effectLst>
                  <a:outerShdw dist="17961" dir="2700000" algn="ctr" rotWithShape="0">
                    <a:schemeClr val="bg2"/>
                  </a:outerShdw>
                </a:effectLst>
              </a14:hiddenEffects>
            </a:ext>
          </a:extLst>
        </p:spPr>
        <p:txBody>
          <a:bodyPr/>
          <a:lstStyle/>
          <a:p>
            <a:r>
              <a:rPr lang="en-US"/>
              <a:t>Name of presentation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p:txBody>
          <a:bodyPr/>
          <a:lstStyle/>
          <a:p>
            <a:r>
              <a:rPr lang="en-US" sz="4000"/>
              <a:t>Slide master</a:t>
            </a:r>
            <a:endParaRPr lang="ru-RU" sz="4000"/>
          </a:p>
        </p:txBody>
      </p:sp>
      <p:sp>
        <p:nvSpPr>
          <p:cNvPr id="17415" name="Rectangle 7"/>
          <p:cNvSpPr>
            <a:spLocks noGrp="1" noChangeArrowheads="1"/>
          </p:cNvSpPr>
          <p:nvPr>
            <p:ph type="body" idx="1"/>
          </p:nvPr>
        </p:nvSpPr>
        <p:spPr/>
        <p:txBody>
          <a:bodyPr/>
          <a:lstStyle/>
          <a:p>
            <a:pPr>
              <a:lnSpc>
                <a:spcPct val="80000"/>
              </a:lnSpc>
            </a:pPr>
            <a:r>
              <a:rPr lang="en-US" altLang="ko-KR" sz="1800">
                <a:latin typeface="Verdana" pitchFamily="34" charset="0"/>
                <a:ea typeface="굴림" charset="-127"/>
              </a:rPr>
              <a:t>Your Text here</a:t>
            </a:r>
          </a:p>
          <a:p>
            <a:pPr>
              <a:lnSpc>
                <a:spcPct val="80000"/>
              </a:lnSpc>
            </a:pPr>
            <a:endParaRPr lang="en-US" altLang="ko-KR" sz="1800">
              <a:latin typeface="Verdana" pitchFamily="34" charset="0"/>
              <a:ea typeface="굴림" charset="-127"/>
            </a:endParaRPr>
          </a:p>
          <a:p>
            <a:pPr>
              <a:lnSpc>
                <a:spcPct val="80000"/>
              </a:lnSpc>
            </a:pPr>
            <a:r>
              <a:rPr lang="en-US" altLang="ko-KR" sz="1800">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latin typeface="Verdana" pitchFamily="34" charset="0"/>
              <a:ea typeface="굴림" charset="-127"/>
            </a:endParaRPr>
          </a:p>
          <a:p>
            <a:pPr>
              <a:lnSpc>
                <a:spcPct val="80000"/>
              </a:lnSpc>
            </a:pPr>
            <a:r>
              <a:rPr lang="en-US" altLang="ko-KR" sz="1800">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p>
          <a:p>
            <a:pPr>
              <a:lnSpc>
                <a:spcPct val="80000"/>
              </a:lnSpc>
            </a:pPr>
            <a:endParaRPr lang="ru-RU" sz="1800"/>
          </a:p>
          <a:p>
            <a:pPr>
              <a:lnSpc>
                <a:spcPct val="80000"/>
              </a:lnSpc>
            </a:pPr>
            <a:endParaRPr lang="ru-RU"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762000"/>
            <a:ext cx="6934200" cy="715963"/>
          </a:xfrm>
        </p:spPr>
        <p:txBody>
          <a:bodyPr/>
          <a:lstStyle/>
          <a:p>
            <a:r>
              <a:rPr lang="en-US" sz="4000">
                <a:solidFill>
                  <a:schemeClr val="tx1"/>
                </a:solidFill>
              </a:rPr>
              <a:t>Print master</a:t>
            </a:r>
          </a:p>
        </p:txBody>
      </p:sp>
      <p:sp>
        <p:nvSpPr>
          <p:cNvPr id="60419" name="Rectangle 3"/>
          <p:cNvSpPr>
            <a:spLocks noGrp="1" noChangeArrowheads="1"/>
          </p:cNvSpPr>
          <p:nvPr>
            <p:ph type="body" idx="1"/>
          </p:nvPr>
        </p:nvSpPr>
        <p:spPr>
          <a:xfrm>
            <a:off x="1981200" y="1981200"/>
            <a:ext cx="6934200" cy="4267200"/>
          </a:xfrm>
        </p:spPr>
        <p:txBody>
          <a:bodyPr/>
          <a:lstStyle/>
          <a:p>
            <a:pPr>
              <a:lnSpc>
                <a:spcPct val="80000"/>
              </a:lnSpc>
            </a:pPr>
            <a:r>
              <a:rPr lang="en-US" altLang="ko-KR" sz="1800">
                <a:solidFill>
                  <a:schemeClr val="tx1"/>
                </a:solidFill>
                <a:latin typeface="Verdana" pitchFamily="34" charset="0"/>
                <a:ea typeface="굴림" charset="-127"/>
              </a:rPr>
              <a:t>Your Text here</a:t>
            </a:r>
          </a:p>
          <a:p>
            <a:pPr>
              <a:lnSpc>
                <a:spcPct val="80000"/>
              </a:lnSpc>
            </a:pPr>
            <a:endParaRPr lang="en-US" altLang="ko-KR" sz="1800">
              <a:solidFill>
                <a:schemeClr val="tx1"/>
              </a:solidFill>
              <a:latin typeface="Verdana" pitchFamily="34" charset="0"/>
              <a:ea typeface="굴림" charset="-127"/>
            </a:endParaRPr>
          </a:p>
          <a:p>
            <a:pPr>
              <a:lnSpc>
                <a:spcPct val="80000"/>
              </a:lnSpc>
            </a:pPr>
            <a:r>
              <a:rPr lang="en-US" altLang="ko-KR" sz="1800">
                <a:solidFill>
                  <a:schemeClr val="tx1"/>
                </a:solidFill>
                <a:latin typeface="Verdana" pitchFamily="34" charset="0"/>
                <a:ea typeface="굴림"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solidFill>
                <a:schemeClr val="tx1"/>
              </a:solidFill>
              <a:latin typeface="Verdana" pitchFamily="34" charset="0"/>
              <a:ea typeface="굴림" charset="-127"/>
            </a:endParaRPr>
          </a:p>
          <a:p>
            <a:pPr>
              <a:lnSpc>
                <a:spcPct val="80000"/>
              </a:lnSpc>
            </a:pPr>
            <a:r>
              <a:rPr lang="en-US" altLang="ko-KR" sz="1800">
                <a:solidFill>
                  <a:schemeClr val="tx1"/>
                </a:solidFill>
                <a:latin typeface="Verdana" pitchFamily="34" charset="0"/>
                <a:ea typeface="굴림"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sz="1800">
              <a:solidFill>
                <a:schemeClr val="tx1"/>
              </a:solidFill>
            </a:endParaRPr>
          </a:p>
          <a:p>
            <a:pPr>
              <a:lnSpc>
                <a:spcPct val="80000"/>
              </a:lnSpc>
            </a:pPr>
            <a:endParaRPr lang="en-US" sz="1800">
              <a:solidFill>
                <a:schemeClr val="tx1"/>
              </a:solidFill>
            </a:endParaRPr>
          </a:p>
        </p:txBody>
      </p:sp>
    </p:spTree>
  </p:cSld>
  <p:clrMapOvr>
    <a:masterClrMapping/>
  </p:clrMapOvr>
</p:sld>
</file>

<file path=ppt/theme/theme1.xml><?xml version="1.0" encoding="utf-8"?>
<a:theme xmlns:a="http://schemas.openxmlformats.org/drawingml/2006/main" name="powerpoint-template">
  <a:themeElements>
    <a:clrScheme name="powerpoint-template-24 8">
      <a:dk1>
        <a:srgbClr val="4D4D4D"/>
      </a:dk1>
      <a:lt1>
        <a:srgbClr val="FFFFFF"/>
      </a:lt1>
      <a:dk2>
        <a:srgbClr val="4D4D4D"/>
      </a:dk2>
      <a:lt2>
        <a:srgbClr val="036CB7"/>
      </a:lt2>
      <a:accent1>
        <a:srgbClr val="1878BD"/>
      </a:accent1>
      <a:accent2>
        <a:srgbClr val="3E8EC8"/>
      </a:accent2>
      <a:accent3>
        <a:srgbClr val="FFFFFF"/>
      </a:accent3>
      <a:accent4>
        <a:srgbClr val="404040"/>
      </a:accent4>
      <a:accent5>
        <a:srgbClr val="ABBEDB"/>
      </a:accent5>
      <a:accent6>
        <a:srgbClr val="3780B5"/>
      </a:accent6>
      <a:hlink>
        <a:srgbClr val="559CCE"/>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116DE4"/>
        </a:lt2>
        <a:accent1>
          <a:srgbClr val="235CAF"/>
        </a:accent1>
        <a:accent2>
          <a:srgbClr val="54A1EE"/>
        </a:accent2>
        <a:accent3>
          <a:srgbClr val="FFFFFF"/>
        </a:accent3>
        <a:accent4>
          <a:srgbClr val="404040"/>
        </a:accent4>
        <a:accent5>
          <a:srgbClr val="ACB5D4"/>
        </a:accent5>
        <a:accent6>
          <a:srgbClr val="4B91D8"/>
        </a:accent6>
        <a:hlink>
          <a:srgbClr val="1391E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246DD8"/>
        </a:lt2>
        <a:accent1>
          <a:srgbClr val="2FC5F1"/>
        </a:accent1>
        <a:accent2>
          <a:srgbClr val="218DEB"/>
        </a:accent2>
        <a:accent3>
          <a:srgbClr val="FFFFFF"/>
        </a:accent3>
        <a:accent4>
          <a:srgbClr val="404040"/>
        </a:accent4>
        <a:accent5>
          <a:srgbClr val="ADDFF7"/>
        </a:accent5>
        <a:accent6>
          <a:srgbClr val="1D7FD5"/>
        </a:accent6>
        <a:hlink>
          <a:srgbClr val="39A1E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4377BA"/>
        </a:lt2>
        <a:accent1>
          <a:srgbClr val="5793D1"/>
        </a:accent1>
        <a:accent2>
          <a:srgbClr val="5FA2DB"/>
        </a:accent2>
        <a:accent3>
          <a:srgbClr val="FFFFFF"/>
        </a:accent3>
        <a:accent4>
          <a:srgbClr val="404040"/>
        </a:accent4>
        <a:accent5>
          <a:srgbClr val="B4C8E5"/>
        </a:accent5>
        <a:accent6>
          <a:srgbClr val="5592C6"/>
        </a:accent6>
        <a:hlink>
          <a:srgbClr val="68AEE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0067B5"/>
        </a:lt2>
        <a:accent1>
          <a:srgbClr val="1881BF"/>
        </a:accent1>
        <a:accent2>
          <a:srgbClr val="39B0DA"/>
        </a:accent2>
        <a:accent3>
          <a:srgbClr val="FFFFFF"/>
        </a:accent3>
        <a:accent4>
          <a:srgbClr val="404040"/>
        </a:accent4>
        <a:accent5>
          <a:srgbClr val="ABC1DC"/>
        </a:accent5>
        <a:accent6>
          <a:srgbClr val="339FC5"/>
        </a:accent6>
        <a:hlink>
          <a:srgbClr val="40B0D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026788"/>
        </a:lt2>
        <a:accent1>
          <a:srgbClr val="0089B3"/>
        </a:accent1>
        <a:accent2>
          <a:srgbClr val="01A2CE"/>
        </a:accent2>
        <a:accent3>
          <a:srgbClr val="FFFFFF"/>
        </a:accent3>
        <a:accent4>
          <a:srgbClr val="404040"/>
        </a:accent4>
        <a:accent5>
          <a:srgbClr val="AAC4D6"/>
        </a:accent5>
        <a:accent6>
          <a:srgbClr val="0192BA"/>
        </a:accent6>
        <a:hlink>
          <a:srgbClr val="01B3D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036CB7"/>
        </a:lt2>
        <a:accent1>
          <a:srgbClr val="1878BD"/>
        </a:accent1>
        <a:accent2>
          <a:srgbClr val="3E8EC8"/>
        </a:accent2>
        <a:accent3>
          <a:srgbClr val="FFFFFF"/>
        </a:accent3>
        <a:accent4>
          <a:srgbClr val="404040"/>
        </a:accent4>
        <a:accent5>
          <a:srgbClr val="ABBEDB"/>
        </a:accent5>
        <a:accent6>
          <a:srgbClr val="3780B5"/>
        </a:accent6>
        <a:hlink>
          <a:srgbClr val="559CC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036CB7"/>
        </a:lt2>
        <a:accent1>
          <a:srgbClr val="1878BD"/>
        </a:accent1>
        <a:accent2>
          <a:srgbClr val="3E8EC8"/>
        </a:accent2>
        <a:accent3>
          <a:srgbClr val="FFFFFF"/>
        </a:accent3>
        <a:accent4>
          <a:srgbClr val="404040"/>
        </a:accent4>
        <a:accent5>
          <a:srgbClr val="ABBEDB"/>
        </a:accent5>
        <a:accent6>
          <a:srgbClr val="3780B5"/>
        </a:accent6>
        <a:hlink>
          <a:srgbClr val="006AB6"/>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0045A3"/>
        </a:lt2>
        <a:accent1>
          <a:srgbClr val="005AB6"/>
        </a:accent1>
        <a:accent2>
          <a:srgbClr val="0073CF"/>
        </a:accent2>
        <a:accent3>
          <a:srgbClr val="FFFFFF"/>
        </a:accent3>
        <a:accent4>
          <a:srgbClr val="404040"/>
        </a:accent4>
        <a:accent5>
          <a:srgbClr val="AAB5D7"/>
        </a:accent5>
        <a:accent6>
          <a:srgbClr val="0068BB"/>
        </a:accent6>
        <a:hlink>
          <a:srgbClr val="0084D9"/>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205EDC"/>
        </a:lt2>
        <a:accent1>
          <a:srgbClr val="3488E9"/>
        </a:accent1>
        <a:accent2>
          <a:srgbClr val="50B3F5"/>
        </a:accent2>
        <a:accent3>
          <a:srgbClr val="FFFFFF"/>
        </a:accent3>
        <a:accent4>
          <a:srgbClr val="404040"/>
        </a:accent4>
        <a:accent5>
          <a:srgbClr val="AEC3F2"/>
        </a:accent5>
        <a:accent6>
          <a:srgbClr val="48A2DE"/>
        </a:accent6>
        <a:hlink>
          <a:srgbClr val="65D4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0045A3"/>
        </a:lt2>
        <a:accent1>
          <a:srgbClr val="005AB6"/>
        </a:accent1>
        <a:accent2>
          <a:srgbClr val="0073CF"/>
        </a:accent2>
        <a:accent3>
          <a:srgbClr val="FFFFFF"/>
        </a:accent3>
        <a:accent4>
          <a:srgbClr val="404040"/>
        </a:accent4>
        <a:accent5>
          <a:srgbClr val="AAB5D7"/>
        </a:accent5>
        <a:accent6>
          <a:srgbClr val="0068BB"/>
        </a:accent6>
        <a:hlink>
          <a:srgbClr val="EE080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0045A3"/>
        </a:lt2>
        <a:accent1>
          <a:srgbClr val="005AB6"/>
        </a:accent1>
        <a:accent2>
          <a:srgbClr val="0073CF"/>
        </a:accent2>
        <a:accent3>
          <a:srgbClr val="FFFFFF"/>
        </a:accent3>
        <a:accent4>
          <a:srgbClr val="404040"/>
        </a:accent4>
        <a:accent5>
          <a:srgbClr val="AAB5D7"/>
        </a:accent5>
        <a:accent6>
          <a:srgbClr val="0068BB"/>
        </a:accent6>
        <a:hlink>
          <a:srgbClr val="F3B21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0045A3"/>
        </a:lt2>
        <a:accent1>
          <a:srgbClr val="005AB6"/>
        </a:accent1>
        <a:accent2>
          <a:srgbClr val="0073CF"/>
        </a:accent2>
        <a:accent3>
          <a:srgbClr val="FFFFFF"/>
        </a:accent3>
        <a:accent4>
          <a:srgbClr val="404040"/>
        </a:accent4>
        <a:accent5>
          <a:srgbClr val="AAB5D7"/>
        </a:accent5>
        <a:accent6>
          <a:srgbClr val="0068BB"/>
        </a:accent6>
        <a:hlink>
          <a:srgbClr val="109B09"/>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powerpoint-template</Template>
  <TotalTime>3</TotalTime>
  <Words>200</Words>
  <Application>Microsoft Office PowerPoint</Application>
  <PresentationFormat>On-screen Show (4:3)</PresentationFormat>
  <Paragraphs>17</Paragraphs>
  <Slides>3</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Microsoft Sans Serif</vt:lpstr>
      <vt:lpstr>Verdana</vt:lpstr>
      <vt:lpstr>굴림</vt:lpstr>
      <vt:lpstr>Times New Roman</vt:lpstr>
      <vt:lpstr>powerpoint-template</vt:lpstr>
      <vt:lpstr>Name of presentation</vt:lpstr>
      <vt:lpstr>Slide master</vt:lpstr>
      <vt:lpstr>Print master</vt:lpstr>
    </vt:vector>
  </TitlesOfParts>
  <Company>Gerdoo.net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user</dc:creator>
  <cp:lastModifiedBy>user</cp:lastModifiedBy>
  <cp:revision>1</cp:revision>
  <dcterms:created xsi:type="dcterms:W3CDTF">2015-11-24T07:15:42Z</dcterms:created>
  <dcterms:modified xsi:type="dcterms:W3CDTF">2015-11-24T07:19:19Z</dcterms:modified>
</cp:coreProperties>
</file>