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87" r:id="rId2"/>
    <p:sldMasterId id="2147483688" r:id="rId3"/>
  </p:sldMasterIdLst>
  <p:notesMasterIdLst>
    <p:notesMasterId r:id="rId14"/>
  </p:notesMasterIdLst>
  <p:sldIdLst>
    <p:sldId id="274" r:id="rId4"/>
    <p:sldId id="278" r:id="rId5"/>
    <p:sldId id="280" r:id="rId6"/>
    <p:sldId id="281" r:id="rId7"/>
    <p:sldId id="282" r:id="rId8"/>
    <p:sldId id="283" r:id="rId9"/>
    <p:sldId id="284" r:id="rId10"/>
    <p:sldId id="285" r:id="rId11"/>
    <p:sldId id="286" r:id="rId12"/>
    <p:sldId id="277" r:id="rId13"/>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248" autoAdjust="0"/>
  </p:normalViewPr>
  <p:slideViewPr>
    <p:cSldViewPr>
      <p:cViewPr varScale="1">
        <p:scale>
          <a:sx n="69" d="100"/>
          <a:sy n="69" d="100"/>
        </p:scale>
        <p:origin x="1416" y="78"/>
      </p:cViewPr>
      <p:guideLst>
        <p:guide orient="horz" pos="2160"/>
        <p:guide pos="2880"/>
      </p:guideLst>
    </p:cSldViewPr>
  </p:slideViewPr>
  <p:notesTextViewPr>
    <p:cViewPr>
      <p:scale>
        <a:sx n="1" d="1"/>
        <a:sy n="1" d="1"/>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587C9F4-E56C-46DF-9B0F-C5195F86AA1E}" type="datetimeFigureOut">
              <a:rPr lang="fa-IR" smtClean="0"/>
              <a:t>02/06/1437</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680A542C-5ECD-4413-9513-224D1B5A7D65}" type="slidenum">
              <a:rPr lang="fa-IR" smtClean="0"/>
              <a:t>‹#›</a:t>
            </a:fld>
            <a:endParaRPr lang="fa-IR"/>
          </a:p>
        </p:txBody>
      </p:sp>
    </p:spTree>
    <p:extLst>
      <p:ext uri="{BB962C8B-B14F-4D97-AF65-F5344CB8AC3E}">
        <p14:creationId xmlns:p14="http://schemas.microsoft.com/office/powerpoint/2010/main" val="113114121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680A542C-5ECD-4413-9513-224D1B5A7D65}" type="slidenum">
              <a:rPr lang="fa-IR" smtClean="0"/>
              <a:t>1</a:t>
            </a:fld>
            <a:endParaRPr lang="fa-IR"/>
          </a:p>
        </p:txBody>
      </p:sp>
    </p:spTree>
    <p:extLst>
      <p:ext uri="{BB962C8B-B14F-4D97-AF65-F5344CB8AC3E}">
        <p14:creationId xmlns:p14="http://schemas.microsoft.com/office/powerpoint/2010/main" val="2141949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BA1091-2B63-4535-9FBE-6201C73AEE8F}" type="slidenum">
              <a:rPr lang="en-US"/>
              <a:pPr/>
              <a:t>‹#›</a:t>
            </a:fld>
            <a:endParaRPr lang="en-US"/>
          </a:p>
        </p:txBody>
      </p:sp>
    </p:spTree>
    <p:extLst>
      <p:ext uri="{BB962C8B-B14F-4D97-AF65-F5344CB8AC3E}">
        <p14:creationId xmlns:p14="http://schemas.microsoft.com/office/powerpoint/2010/main" val="567352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F08719-85D4-4390-9730-834CE5002AEA}" type="slidenum">
              <a:rPr lang="en-US"/>
              <a:pPr/>
              <a:t>‹#›</a:t>
            </a:fld>
            <a:endParaRPr lang="en-US"/>
          </a:p>
        </p:txBody>
      </p:sp>
    </p:spTree>
    <p:extLst>
      <p:ext uri="{BB962C8B-B14F-4D97-AF65-F5344CB8AC3E}">
        <p14:creationId xmlns:p14="http://schemas.microsoft.com/office/powerpoint/2010/main" val="3737142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78675" y="274638"/>
            <a:ext cx="1908175"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452563" y="274638"/>
            <a:ext cx="55737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09BAD0-4AB0-45BB-84D0-26C080B9B306}" type="slidenum">
              <a:rPr lang="en-US"/>
              <a:pPr/>
              <a:t>‹#›</a:t>
            </a:fld>
            <a:endParaRPr lang="en-US"/>
          </a:p>
        </p:txBody>
      </p:sp>
    </p:spTree>
    <p:extLst>
      <p:ext uri="{BB962C8B-B14F-4D97-AF65-F5344CB8AC3E}">
        <p14:creationId xmlns:p14="http://schemas.microsoft.com/office/powerpoint/2010/main" val="2120024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6C7C03-2A43-4020-9783-7D341EE04993}" type="slidenum">
              <a:rPr lang="en-US"/>
              <a:pPr/>
              <a:t>‹#›</a:t>
            </a:fld>
            <a:endParaRPr lang="en-US"/>
          </a:p>
        </p:txBody>
      </p:sp>
    </p:spTree>
    <p:extLst>
      <p:ext uri="{BB962C8B-B14F-4D97-AF65-F5344CB8AC3E}">
        <p14:creationId xmlns:p14="http://schemas.microsoft.com/office/powerpoint/2010/main" val="3335407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7C5539-7351-4F01-986F-54B131B64FC4}" type="slidenum">
              <a:rPr lang="en-US"/>
              <a:pPr/>
              <a:t>‹#›</a:t>
            </a:fld>
            <a:endParaRPr lang="en-US"/>
          </a:p>
        </p:txBody>
      </p:sp>
    </p:spTree>
    <p:extLst>
      <p:ext uri="{BB962C8B-B14F-4D97-AF65-F5344CB8AC3E}">
        <p14:creationId xmlns:p14="http://schemas.microsoft.com/office/powerpoint/2010/main" val="2700400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6BE788E-CB25-443D-9A71-64857AE92921}" type="slidenum">
              <a:rPr lang="en-US"/>
              <a:pPr/>
              <a:t>‹#›</a:t>
            </a:fld>
            <a:endParaRPr lang="en-US"/>
          </a:p>
        </p:txBody>
      </p:sp>
    </p:spTree>
    <p:extLst>
      <p:ext uri="{BB962C8B-B14F-4D97-AF65-F5344CB8AC3E}">
        <p14:creationId xmlns:p14="http://schemas.microsoft.com/office/powerpoint/2010/main" val="3067407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990600" y="1600200"/>
            <a:ext cx="3740150" cy="4527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883150" y="1600200"/>
            <a:ext cx="3741738" cy="45275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FAABC2A-6FF5-460A-BC55-2B56A84767C4}" type="slidenum">
              <a:rPr lang="en-US"/>
              <a:pPr/>
              <a:t>‹#›</a:t>
            </a:fld>
            <a:endParaRPr lang="en-US"/>
          </a:p>
        </p:txBody>
      </p:sp>
    </p:spTree>
    <p:extLst>
      <p:ext uri="{BB962C8B-B14F-4D97-AF65-F5344CB8AC3E}">
        <p14:creationId xmlns:p14="http://schemas.microsoft.com/office/powerpoint/2010/main" val="1818573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7C2E6CF-0DB7-453D-A225-5A6F165E8931}" type="slidenum">
              <a:rPr lang="en-US"/>
              <a:pPr/>
              <a:t>‹#›</a:t>
            </a:fld>
            <a:endParaRPr lang="en-US"/>
          </a:p>
        </p:txBody>
      </p:sp>
    </p:spTree>
    <p:extLst>
      <p:ext uri="{BB962C8B-B14F-4D97-AF65-F5344CB8AC3E}">
        <p14:creationId xmlns:p14="http://schemas.microsoft.com/office/powerpoint/2010/main" val="4132025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F2EF7A8-788A-401B-825F-19BDC9AAC398}" type="slidenum">
              <a:rPr lang="en-US"/>
              <a:pPr/>
              <a:t>‹#›</a:t>
            </a:fld>
            <a:endParaRPr lang="en-US"/>
          </a:p>
        </p:txBody>
      </p:sp>
    </p:spTree>
    <p:extLst>
      <p:ext uri="{BB962C8B-B14F-4D97-AF65-F5344CB8AC3E}">
        <p14:creationId xmlns:p14="http://schemas.microsoft.com/office/powerpoint/2010/main" val="1627682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10ACA6D-9F9D-40F6-B44F-6ED473F55360}" type="slidenum">
              <a:rPr lang="en-US"/>
              <a:pPr/>
              <a:t>‹#›</a:t>
            </a:fld>
            <a:endParaRPr lang="en-US"/>
          </a:p>
        </p:txBody>
      </p:sp>
    </p:spTree>
    <p:extLst>
      <p:ext uri="{BB962C8B-B14F-4D97-AF65-F5344CB8AC3E}">
        <p14:creationId xmlns:p14="http://schemas.microsoft.com/office/powerpoint/2010/main" val="55494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F1D9F1-FACF-4758-985F-4F38399A4C9D}" type="slidenum">
              <a:rPr lang="en-US"/>
              <a:pPr/>
              <a:t>‹#›</a:t>
            </a:fld>
            <a:endParaRPr lang="en-US"/>
          </a:p>
        </p:txBody>
      </p:sp>
    </p:spTree>
    <p:extLst>
      <p:ext uri="{BB962C8B-B14F-4D97-AF65-F5344CB8AC3E}">
        <p14:creationId xmlns:p14="http://schemas.microsoft.com/office/powerpoint/2010/main" val="480682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E41373E-7CAB-40E5-8615-D6C76919B795}" type="slidenum">
              <a:rPr lang="en-US"/>
              <a:pPr/>
              <a:t>‹#›</a:t>
            </a:fld>
            <a:endParaRPr lang="en-US"/>
          </a:p>
        </p:txBody>
      </p:sp>
    </p:spTree>
    <p:extLst>
      <p:ext uri="{BB962C8B-B14F-4D97-AF65-F5344CB8AC3E}">
        <p14:creationId xmlns:p14="http://schemas.microsoft.com/office/powerpoint/2010/main" val="34094832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D7252A5-51D3-434B-BE91-BD3EA080C558}" type="slidenum">
              <a:rPr lang="en-US"/>
              <a:pPr/>
              <a:t>‹#›</a:t>
            </a:fld>
            <a:endParaRPr lang="en-US"/>
          </a:p>
        </p:txBody>
      </p:sp>
    </p:spTree>
    <p:extLst>
      <p:ext uri="{BB962C8B-B14F-4D97-AF65-F5344CB8AC3E}">
        <p14:creationId xmlns:p14="http://schemas.microsoft.com/office/powerpoint/2010/main" val="3178224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050C68-66B7-4EA5-9727-63A287072D51}" type="slidenum">
              <a:rPr lang="en-US"/>
              <a:pPr/>
              <a:t>‹#›</a:t>
            </a:fld>
            <a:endParaRPr lang="en-US"/>
          </a:p>
        </p:txBody>
      </p:sp>
    </p:spTree>
    <p:extLst>
      <p:ext uri="{BB962C8B-B14F-4D97-AF65-F5344CB8AC3E}">
        <p14:creationId xmlns:p14="http://schemas.microsoft.com/office/powerpoint/2010/main" val="1250080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2788" y="274638"/>
            <a:ext cx="2024062" cy="5853112"/>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990600" y="274638"/>
            <a:ext cx="5919788"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C32622-37A4-4B3D-8608-18A8D38F5258}" type="slidenum">
              <a:rPr lang="en-US"/>
              <a:pPr/>
              <a:t>‹#›</a:t>
            </a:fld>
            <a:endParaRPr lang="en-US"/>
          </a:p>
        </p:txBody>
      </p:sp>
    </p:spTree>
    <p:extLst>
      <p:ext uri="{BB962C8B-B14F-4D97-AF65-F5344CB8AC3E}">
        <p14:creationId xmlns:p14="http://schemas.microsoft.com/office/powerpoint/2010/main" val="10614412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fld id="{00EB8909-80E2-4A8C-907D-4A72FC3CEAD8}" type="datetimeFigureOut">
              <a:rPr lang="en-GB"/>
              <a:pPr/>
              <a:t>18/11/2015</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55C392F-90BD-4FA5-B302-3125F18217AC}" type="slidenum">
              <a:rPr lang="en-GB"/>
              <a:pPr/>
              <a:t>‹#›</a:t>
            </a:fld>
            <a:endParaRPr lang="en-GB"/>
          </a:p>
        </p:txBody>
      </p:sp>
    </p:spTree>
    <p:extLst>
      <p:ext uri="{BB962C8B-B14F-4D97-AF65-F5344CB8AC3E}">
        <p14:creationId xmlns:p14="http://schemas.microsoft.com/office/powerpoint/2010/main" val="247998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E734F1EB-E127-43E4-8841-78F46E49F934}" type="datetimeFigureOut">
              <a:rPr lang="en-GB"/>
              <a:pPr/>
              <a:t>18/11/2015</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A3693E-5AEE-454F-BD95-AC60CFB2917C}" type="slidenum">
              <a:rPr lang="en-GB"/>
              <a:pPr/>
              <a:t>‹#›</a:t>
            </a:fld>
            <a:endParaRPr lang="en-GB"/>
          </a:p>
        </p:txBody>
      </p:sp>
    </p:spTree>
    <p:extLst>
      <p:ext uri="{BB962C8B-B14F-4D97-AF65-F5344CB8AC3E}">
        <p14:creationId xmlns:p14="http://schemas.microsoft.com/office/powerpoint/2010/main" val="42759091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A3D481A-F530-4B7A-804E-706F17594709}" type="datetimeFigureOut">
              <a:rPr lang="en-GB"/>
              <a:pPr/>
              <a:t>18/11/2015</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3EE8E-60BA-4DA6-95D5-657F251134C8}" type="slidenum">
              <a:rPr lang="en-GB"/>
              <a:pPr/>
              <a:t>‹#›</a:t>
            </a:fld>
            <a:endParaRPr lang="en-GB"/>
          </a:p>
        </p:txBody>
      </p:sp>
    </p:spTree>
    <p:extLst>
      <p:ext uri="{BB962C8B-B14F-4D97-AF65-F5344CB8AC3E}">
        <p14:creationId xmlns:p14="http://schemas.microsoft.com/office/powerpoint/2010/main" val="22463193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fld id="{1E94C520-91E9-4140-A926-FCD33D061B63}" type="datetimeFigureOut">
              <a:rPr lang="en-GB"/>
              <a:pPr/>
              <a:t>18/11/2015</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34E77E7-9B25-44FD-A71F-F35B3CBB8AFE}" type="slidenum">
              <a:rPr lang="en-GB"/>
              <a:pPr/>
              <a:t>‹#›</a:t>
            </a:fld>
            <a:endParaRPr lang="en-GB"/>
          </a:p>
        </p:txBody>
      </p:sp>
    </p:spTree>
    <p:extLst>
      <p:ext uri="{BB962C8B-B14F-4D97-AF65-F5344CB8AC3E}">
        <p14:creationId xmlns:p14="http://schemas.microsoft.com/office/powerpoint/2010/main" val="14275056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fld id="{4AA46C7E-5C64-46B9-A5BE-D34795EDE97E}" type="datetimeFigureOut">
              <a:rPr lang="en-GB"/>
              <a:pPr/>
              <a:t>18/11/2015</a:t>
            </a:fld>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6A2CE261-B148-42C8-AECD-D767BAF07D13}" type="slidenum">
              <a:rPr lang="en-GB"/>
              <a:pPr/>
              <a:t>‹#›</a:t>
            </a:fld>
            <a:endParaRPr lang="en-GB"/>
          </a:p>
        </p:txBody>
      </p:sp>
    </p:spTree>
    <p:extLst>
      <p:ext uri="{BB962C8B-B14F-4D97-AF65-F5344CB8AC3E}">
        <p14:creationId xmlns:p14="http://schemas.microsoft.com/office/powerpoint/2010/main" val="5427043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fld id="{3BC08EBA-00A3-41D2-B7B9-E7A3C9B5E0DA}" type="datetimeFigureOut">
              <a:rPr lang="en-GB"/>
              <a:pPr/>
              <a:t>18/11/2015</a:t>
            </a:fld>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BABB3B31-22F7-4121-B0B6-BB1B18822087}" type="slidenum">
              <a:rPr lang="en-GB"/>
              <a:pPr/>
              <a:t>‹#›</a:t>
            </a:fld>
            <a:endParaRPr lang="en-GB"/>
          </a:p>
        </p:txBody>
      </p:sp>
    </p:spTree>
    <p:extLst>
      <p:ext uri="{BB962C8B-B14F-4D97-AF65-F5344CB8AC3E}">
        <p14:creationId xmlns:p14="http://schemas.microsoft.com/office/powerpoint/2010/main" val="2683557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8E23ADE-8552-4A08-8E9A-55EE77F9EBF2}" type="datetimeFigureOut">
              <a:rPr lang="en-GB"/>
              <a:pPr/>
              <a:t>18/11/2015</a:t>
            </a:fld>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FA353BF3-93B0-4CDF-92FC-9155F8AFD917}" type="slidenum">
              <a:rPr lang="en-GB"/>
              <a:pPr/>
              <a:t>‹#›</a:t>
            </a:fld>
            <a:endParaRPr lang="en-GB"/>
          </a:p>
        </p:txBody>
      </p:sp>
    </p:spTree>
    <p:extLst>
      <p:ext uri="{BB962C8B-B14F-4D97-AF65-F5344CB8AC3E}">
        <p14:creationId xmlns:p14="http://schemas.microsoft.com/office/powerpoint/2010/main" val="681405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532C46A-8CAF-422F-9D2E-483D6D606A73}" type="slidenum">
              <a:rPr lang="en-US"/>
              <a:pPr/>
              <a:t>‹#›</a:t>
            </a:fld>
            <a:endParaRPr lang="en-US"/>
          </a:p>
        </p:txBody>
      </p:sp>
    </p:spTree>
    <p:extLst>
      <p:ext uri="{BB962C8B-B14F-4D97-AF65-F5344CB8AC3E}">
        <p14:creationId xmlns:p14="http://schemas.microsoft.com/office/powerpoint/2010/main" val="16888179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02C336C-25F1-4600-8FFB-57F5F95D053A}" type="datetimeFigureOut">
              <a:rPr lang="en-GB"/>
              <a:pPr/>
              <a:t>18/11/2015</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68DC761-4714-43E3-B2BC-A5493DCB5370}" type="slidenum">
              <a:rPr lang="en-GB"/>
              <a:pPr/>
              <a:t>‹#›</a:t>
            </a:fld>
            <a:endParaRPr lang="en-GB"/>
          </a:p>
        </p:txBody>
      </p:sp>
    </p:spTree>
    <p:extLst>
      <p:ext uri="{BB962C8B-B14F-4D97-AF65-F5344CB8AC3E}">
        <p14:creationId xmlns:p14="http://schemas.microsoft.com/office/powerpoint/2010/main" val="2728511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AD3E9EA-CA14-4DD0-A619-2D771060EBA8}" type="datetimeFigureOut">
              <a:rPr lang="en-GB"/>
              <a:pPr/>
              <a:t>18/11/2015</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0576E90-5860-41DD-80D4-291B145D3E7D}" type="slidenum">
              <a:rPr lang="en-GB"/>
              <a:pPr/>
              <a:t>‹#›</a:t>
            </a:fld>
            <a:endParaRPr lang="en-GB"/>
          </a:p>
        </p:txBody>
      </p:sp>
    </p:spTree>
    <p:extLst>
      <p:ext uri="{BB962C8B-B14F-4D97-AF65-F5344CB8AC3E}">
        <p14:creationId xmlns:p14="http://schemas.microsoft.com/office/powerpoint/2010/main" val="17111838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80E29D24-6719-49B1-8A97-BFDABB9A0F99}" type="datetimeFigureOut">
              <a:rPr lang="en-GB"/>
              <a:pPr/>
              <a:t>18/11/2015</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8A88CEB-64D6-4584-900A-53CAA89AC6EF}" type="slidenum">
              <a:rPr lang="en-GB"/>
              <a:pPr/>
              <a:t>‹#›</a:t>
            </a:fld>
            <a:endParaRPr lang="en-GB"/>
          </a:p>
        </p:txBody>
      </p:sp>
    </p:spTree>
    <p:extLst>
      <p:ext uri="{BB962C8B-B14F-4D97-AF65-F5344CB8AC3E}">
        <p14:creationId xmlns:p14="http://schemas.microsoft.com/office/powerpoint/2010/main" val="1398835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83FD717F-87F1-41DC-A8B3-F1FA1A668877}" type="datetimeFigureOut">
              <a:rPr lang="en-GB"/>
              <a:pPr/>
              <a:t>18/11/2015</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069D358-ED43-4E57-BE81-C43A79E9A18C}" type="slidenum">
              <a:rPr lang="en-GB"/>
              <a:pPr/>
              <a:t>‹#›</a:t>
            </a:fld>
            <a:endParaRPr lang="en-GB"/>
          </a:p>
        </p:txBody>
      </p:sp>
    </p:spTree>
    <p:extLst>
      <p:ext uri="{BB962C8B-B14F-4D97-AF65-F5344CB8AC3E}">
        <p14:creationId xmlns:p14="http://schemas.microsoft.com/office/powerpoint/2010/main" val="628051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452563" y="1600200"/>
            <a:ext cx="37401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345113" y="1600200"/>
            <a:ext cx="3741737"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1AF666-2978-4E8B-9DEE-DE34531F5008}" type="slidenum">
              <a:rPr lang="en-US"/>
              <a:pPr/>
              <a:t>‹#›</a:t>
            </a:fld>
            <a:endParaRPr lang="en-US"/>
          </a:p>
        </p:txBody>
      </p:sp>
    </p:spTree>
    <p:extLst>
      <p:ext uri="{BB962C8B-B14F-4D97-AF65-F5344CB8AC3E}">
        <p14:creationId xmlns:p14="http://schemas.microsoft.com/office/powerpoint/2010/main" val="1632869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875D80D-43B5-4D59-82E6-D9667BC3CE33}" type="slidenum">
              <a:rPr lang="en-US"/>
              <a:pPr/>
              <a:t>‹#›</a:t>
            </a:fld>
            <a:endParaRPr lang="en-US"/>
          </a:p>
        </p:txBody>
      </p:sp>
    </p:spTree>
    <p:extLst>
      <p:ext uri="{BB962C8B-B14F-4D97-AF65-F5344CB8AC3E}">
        <p14:creationId xmlns:p14="http://schemas.microsoft.com/office/powerpoint/2010/main" val="1281934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C1A98EC-F946-4EAB-8036-4BDD7D11D6CD}" type="slidenum">
              <a:rPr lang="en-US"/>
              <a:pPr/>
              <a:t>‹#›</a:t>
            </a:fld>
            <a:endParaRPr lang="en-US"/>
          </a:p>
        </p:txBody>
      </p:sp>
    </p:spTree>
    <p:extLst>
      <p:ext uri="{BB962C8B-B14F-4D97-AF65-F5344CB8AC3E}">
        <p14:creationId xmlns:p14="http://schemas.microsoft.com/office/powerpoint/2010/main" val="231217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C015847-4B13-4EB0-864A-996DC12C0709}" type="slidenum">
              <a:rPr lang="en-US"/>
              <a:pPr/>
              <a:t>‹#›</a:t>
            </a:fld>
            <a:endParaRPr lang="en-US"/>
          </a:p>
        </p:txBody>
      </p:sp>
    </p:spTree>
    <p:extLst>
      <p:ext uri="{BB962C8B-B14F-4D97-AF65-F5344CB8AC3E}">
        <p14:creationId xmlns:p14="http://schemas.microsoft.com/office/powerpoint/2010/main" val="56191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A4D3CBB-BD1D-45D4-BF8B-41F94CA8B2C0}" type="slidenum">
              <a:rPr lang="en-US"/>
              <a:pPr/>
              <a:t>‹#›</a:t>
            </a:fld>
            <a:endParaRPr lang="en-US"/>
          </a:p>
        </p:txBody>
      </p:sp>
    </p:spTree>
    <p:extLst>
      <p:ext uri="{BB962C8B-B14F-4D97-AF65-F5344CB8AC3E}">
        <p14:creationId xmlns:p14="http://schemas.microsoft.com/office/powerpoint/2010/main" val="2370273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9E017D-29DB-427D-9065-C3EA680CDFCF}" type="slidenum">
              <a:rPr lang="en-US"/>
              <a:pPr/>
              <a:t>‹#›</a:t>
            </a:fld>
            <a:endParaRPr lang="en-US"/>
          </a:p>
        </p:txBody>
      </p:sp>
    </p:spTree>
    <p:extLst>
      <p:ext uri="{BB962C8B-B14F-4D97-AF65-F5344CB8AC3E}">
        <p14:creationId xmlns:p14="http://schemas.microsoft.com/office/powerpoint/2010/main" val="52421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52563" y="274638"/>
            <a:ext cx="76342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1452563" y="1600200"/>
            <a:ext cx="76342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ea typeface="宋体" panose="02010600030101010101" pitchFamily="2" charset="-122"/>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ea typeface="宋体" panose="02010600030101010101" pitchFamily="2" charset="-122"/>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ea typeface="宋体" panose="02010600030101010101" pitchFamily="2" charset="-122"/>
              </a:defRPr>
            </a:lvl1pPr>
          </a:lstStyle>
          <a:p>
            <a:fld id="{BBDFBB6E-83EB-4813-86B4-29304435044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52563" y="274638"/>
            <a:ext cx="76342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1" name="Rectangle 3"/>
          <p:cNvSpPr>
            <a:spLocks noGrp="1" noChangeArrowheads="1"/>
          </p:cNvSpPr>
          <p:nvPr>
            <p:ph type="body" idx="1"/>
          </p:nvPr>
        </p:nvSpPr>
        <p:spPr bwMode="auto">
          <a:xfrm>
            <a:off x="990600" y="1600200"/>
            <a:ext cx="7634288"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ea typeface="宋体" panose="02010600030101010101" pitchFamily="2" charset="-122"/>
              </a:defRPr>
            </a:lvl1pPr>
          </a:lstStyle>
          <a:p>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ea typeface="宋体" panose="02010600030101010101" pitchFamily="2" charset="-122"/>
              </a:defRPr>
            </a:lvl1pPr>
          </a:lstStyle>
          <a:p>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ea typeface="宋体" panose="02010600030101010101" pitchFamily="2" charset="-122"/>
              </a:defRPr>
            </a:lvl1pPr>
          </a:lstStyle>
          <a:p>
            <a:fld id="{680BEF20-54A3-41D1-A87A-6191411906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l" rtl="0" eaLnBrk="0" fontAlgn="base" hangingPunct="0">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单击此处编辑母版标题样式</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单击此处编辑母版文本样式</a:t>
            </a:r>
          </a:p>
          <a:p>
            <a:pPr lvl="1"/>
            <a:r>
              <a:rPr lang="en-GB" smtClean="0"/>
              <a:t>第二级</a:t>
            </a:r>
          </a:p>
          <a:p>
            <a:pPr lvl="2"/>
            <a:r>
              <a:rPr lang="en-GB" smtClean="0"/>
              <a:t>第三级</a:t>
            </a:r>
          </a:p>
          <a:p>
            <a:pPr lvl="3"/>
            <a:r>
              <a:rPr lang="en-GB" smtClean="0"/>
              <a:t>第四级</a:t>
            </a:r>
          </a:p>
          <a:p>
            <a:pPr lvl="4"/>
            <a:r>
              <a:rPr lang="en-GB" smtClean="0"/>
              <a:t>第五级</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vl1pPr>
          </a:lstStyle>
          <a:p>
            <a:fld id="{D6D47CF4-E815-40F7-B64B-7635331AA701}" type="datetimeFigureOut">
              <a:rPr lang="en-GB"/>
              <a:pPr/>
              <a:t>18/11/2015</a:t>
            </a:fld>
            <a:endParaRPr lang="en-GB"/>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vl1pPr>
          </a:lstStyle>
          <a:p>
            <a:endParaRPr lang="en-GB"/>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vl1pPr>
          </a:lstStyle>
          <a:p>
            <a:fld id="{5D04F3BD-E1F9-46D9-B754-2DD97B6A955A}"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3261" y="914466"/>
            <a:ext cx="3445175" cy="1077218"/>
          </a:xfrm>
          <a:prstGeom prst="rect">
            <a:avLst/>
          </a:prstGeom>
          <a:noFill/>
        </p:spPr>
        <p:txBody>
          <a:bodyPr wrap="none" rtlCol="1">
            <a:spAutoFit/>
          </a:bodyPr>
          <a:lstStyle/>
          <a:p>
            <a:pPr algn="ctr"/>
            <a:r>
              <a:rPr lang="en-US" sz="3200" b="1" dirty="0" smtClean="0">
                <a:solidFill>
                  <a:srgbClr val="FF0000"/>
                </a:solidFill>
              </a:rPr>
              <a:t>irppt.com</a:t>
            </a:r>
          </a:p>
          <a:p>
            <a:pPr algn="ctr"/>
            <a:r>
              <a:rPr lang="fa-IR" sz="3200" b="1" dirty="0" smtClean="0">
                <a:solidFill>
                  <a:srgbClr val="FF0000"/>
                </a:solidFill>
              </a:rPr>
              <a:t>مرکز پاورپوینت مادسیج</a:t>
            </a:r>
            <a:endParaRPr lang="fa-IR" sz="32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4078288"/>
            <a:ext cx="9144000" cy="2781300"/>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a-IR">
              <a:solidFill>
                <a:schemeClr val="bg2"/>
              </a:solidFill>
            </a:endParaRPr>
          </a:p>
        </p:txBody>
      </p:sp>
      <p:sp>
        <p:nvSpPr>
          <p:cNvPr id="7171" name="Text Box 3"/>
          <p:cNvSpPr txBox="1">
            <a:spLocks noChangeArrowheads="1"/>
          </p:cNvSpPr>
          <p:nvPr/>
        </p:nvSpPr>
        <p:spPr bwMode="auto">
          <a:xfrm>
            <a:off x="396875" y="1412875"/>
            <a:ext cx="57626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b="1" i="1">
                <a:solidFill>
                  <a:schemeClr val="folHlink"/>
                </a:solidFill>
                <a:ea typeface="Microsoft YaHei" panose="020B0503020204020204" pitchFamily="34" charset="-122"/>
              </a:rPr>
              <a:t>Thank You</a:t>
            </a:r>
          </a:p>
        </p:txBody>
      </p:sp>
      <p:sp>
        <p:nvSpPr>
          <p:cNvPr id="7172" name="TextBox 5"/>
          <p:cNvSpPr>
            <a:spLocks noChangeArrowheads="1"/>
          </p:cNvSpPr>
          <p:nvPr/>
        </p:nvSpPr>
        <p:spPr bwMode="auto">
          <a:xfrm>
            <a:off x="323850" y="4437063"/>
            <a:ext cx="525621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Kingsoft Office</a:t>
            </a:r>
            <a:endPar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173" name="TextBox 6"/>
          <p:cNvSpPr>
            <a:spLocks noChangeArrowheads="1"/>
          </p:cNvSpPr>
          <p:nvPr/>
        </p:nvSpPr>
        <p:spPr bwMode="auto">
          <a:xfrm>
            <a:off x="396875" y="5302250"/>
            <a:ext cx="269398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hangingPunct="0"/>
            <a:r>
              <a:rPr lang="en-US">
                <a:solidFill>
                  <a:schemeClr val="bg1"/>
                </a:solidFill>
                <a:latin typeface="Mistral" panose="03090702030407020403" pitchFamily="66" charset="0"/>
                <a:sym typeface="Mistral" panose="03090702030407020403" pitchFamily="66" charset="0"/>
              </a:rPr>
              <a:t>Make Presentation much more fun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7"/>
          <p:cNvSpPr>
            <a:spLocks noChangeArrowheads="1"/>
          </p:cNvSpPr>
          <p:nvPr/>
        </p:nvSpPr>
        <p:spPr bwMode="auto">
          <a:xfrm>
            <a:off x="0" y="6324600"/>
            <a:ext cx="9144000" cy="533400"/>
          </a:xfrm>
          <a:prstGeom prst="rect">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46" name="Date Placeholder 3"/>
          <p:cNvSpPr>
            <a:spLocks noGrp="1"/>
          </p:cNvSpPr>
          <p:nvPr>
            <p:ph type="dt" sz="quarter" idx="10"/>
          </p:nvPr>
        </p:nvSpPr>
        <p:spPr/>
        <p:txBody>
          <a:bodyPr/>
          <a:lstStyle/>
          <a:p>
            <a:pPr>
              <a:defRPr/>
            </a:pPr>
            <a:r>
              <a:rPr lang="en-PH" dirty="0"/>
              <a:t>www.designfreebies.org</a:t>
            </a:r>
          </a:p>
        </p:txBody>
      </p:sp>
      <p:sp>
        <p:nvSpPr>
          <p:cNvPr id="47" name="Footer Placeholder 4"/>
          <p:cNvSpPr>
            <a:spLocks noGrp="1"/>
          </p:cNvSpPr>
          <p:nvPr>
            <p:ph type="ftr" sz="quarter" idx="11"/>
          </p:nvPr>
        </p:nvSpPr>
        <p:spPr/>
        <p:txBody>
          <a:bodyPr/>
          <a:lstStyle/>
          <a:p>
            <a:pPr>
              <a:defRPr/>
            </a:pPr>
            <a:r>
              <a:rPr lang="en-PH" dirty="0"/>
              <a:t>Company Logo</a:t>
            </a:r>
          </a:p>
        </p:txBody>
      </p:sp>
      <p:sp>
        <p:nvSpPr>
          <p:cNvPr id="6149" name="Rectangle 2"/>
          <p:cNvSpPr>
            <a:spLocks noGrp="1" noChangeArrowheads="1"/>
          </p:cNvSpPr>
          <p:nvPr>
            <p:ph type="title"/>
          </p:nvPr>
        </p:nvSpPr>
        <p:spPr/>
        <p:txBody>
          <a:bodyPr>
            <a:normAutofit/>
          </a:bodyPr>
          <a:lstStyle/>
          <a:p>
            <a:r>
              <a:rPr lang="en-PH" smtClean="0">
                <a:latin typeface="Verdana" panose="020B0604030504040204" pitchFamily="34" charset="0"/>
              </a:rPr>
              <a:t>Contents</a:t>
            </a:r>
            <a:endParaRPr lang="en-PH" smtClean="0">
              <a:solidFill>
                <a:schemeClr val="accent1"/>
              </a:solidFill>
              <a:latin typeface="Verdana" panose="020B0604030504040204" pitchFamily="34" charset="0"/>
            </a:endParaRPr>
          </a:p>
        </p:txBody>
      </p:sp>
      <p:sp>
        <p:nvSpPr>
          <p:cNvPr id="6150"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6151" name="AutoShape 52"/>
          <p:cNvSpPr>
            <a:spLocks noChangeArrowheads="1"/>
          </p:cNvSpPr>
          <p:nvPr/>
        </p:nvSpPr>
        <p:spPr bwMode="gray">
          <a:xfrm>
            <a:off x="2438400" y="1820863"/>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2"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AutoShape 52"/>
          <p:cNvSpPr>
            <a:spLocks noChangeArrowheads="1"/>
          </p:cNvSpPr>
          <p:nvPr/>
        </p:nvSpPr>
        <p:spPr bwMode="gray">
          <a:xfrm>
            <a:off x="2438400" y="2590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4" name="AutoShape 52"/>
          <p:cNvSpPr>
            <a:spLocks noChangeArrowheads="1"/>
          </p:cNvSpPr>
          <p:nvPr/>
        </p:nvSpPr>
        <p:spPr bwMode="gray">
          <a:xfrm>
            <a:off x="2438400" y="3352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5" name="AutoShape 52"/>
          <p:cNvSpPr>
            <a:spLocks noChangeArrowheads="1"/>
          </p:cNvSpPr>
          <p:nvPr/>
        </p:nvSpPr>
        <p:spPr bwMode="gray">
          <a:xfrm>
            <a:off x="2438400" y="4114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6"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667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AutoShape 52"/>
          <p:cNvSpPr>
            <a:spLocks noChangeArrowheads="1"/>
          </p:cNvSpPr>
          <p:nvPr/>
        </p:nvSpPr>
        <p:spPr bwMode="gray">
          <a:xfrm>
            <a:off x="2438400" y="4876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8"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429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60" descr="button-1-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191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0" name="Picture 61" descr="button-1-5.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4953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2074171" y="134203"/>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118946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0" descr="button-1-rec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752600"/>
            <a:ext cx="2857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8197" name="Rectangle 2"/>
          <p:cNvSpPr>
            <a:spLocks noGrp="1" noChangeArrowheads="1"/>
          </p:cNvSpPr>
          <p:nvPr>
            <p:ph type="title"/>
          </p:nvPr>
        </p:nvSpPr>
        <p:spPr/>
        <p:txBody>
          <a:bodyPr>
            <a:normAutofit/>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8198" name="AutoShape 3"/>
          <p:cNvSpPr>
            <a:spLocks noChangeArrowheads="1"/>
          </p:cNvSpPr>
          <p:nvPr/>
        </p:nvSpPr>
        <p:spPr bwMode="auto">
          <a:xfrm>
            <a:off x="5943600" y="2667000"/>
            <a:ext cx="2286000" cy="26670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199" name="AutoShape 5"/>
          <p:cNvSpPr>
            <a:spLocks noChangeArrowheads="1"/>
          </p:cNvSpPr>
          <p:nvPr/>
        </p:nvSpPr>
        <p:spPr bwMode="auto">
          <a:xfrm>
            <a:off x="838200" y="2667000"/>
            <a:ext cx="2286000" cy="29718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200" name="Text Box 6"/>
          <p:cNvSpPr txBox="1">
            <a:spLocks noChangeArrowheads="1"/>
          </p:cNvSpPr>
          <p:nvPr/>
        </p:nvSpPr>
        <p:spPr bwMode="auto">
          <a:xfrm>
            <a:off x="990600" y="2743200"/>
            <a:ext cx="203835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dirty="0">
                <a:solidFill>
                  <a:srgbClr val="000000"/>
                </a:solidFill>
              </a:rPr>
              <a:t>Images</a:t>
            </a:r>
            <a:r>
              <a:rPr lang="en-PH" dirty="0">
                <a:solidFill>
                  <a:srgbClr val="000000"/>
                </a:solidFill>
              </a:rPr>
              <a:t> </a:t>
            </a:r>
          </a:p>
          <a:p>
            <a:pPr algn="l"/>
            <a:r>
              <a:rPr lang="en-PH" sz="1400" dirty="0"/>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endParaRPr>
          </a:p>
        </p:txBody>
      </p:sp>
      <p:sp>
        <p:nvSpPr>
          <p:cNvPr id="72711" name="Freeform 7"/>
          <p:cNvSpPr>
            <a:spLocks/>
          </p:cNvSpPr>
          <p:nvPr/>
        </p:nvSpPr>
        <p:spPr bwMode="gray">
          <a:xfrm>
            <a:off x="32004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2"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a-IR"/>
          </a:p>
        </p:txBody>
      </p:sp>
      <p:sp>
        <p:nvSpPr>
          <p:cNvPr id="72713" name="Freeform 9"/>
          <p:cNvSpPr>
            <a:spLocks/>
          </p:cNvSpPr>
          <p:nvPr/>
        </p:nvSpPr>
        <p:spPr bwMode="gray">
          <a:xfrm flipH="1">
            <a:off x="49530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4" name="Text Box 18"/>
          <p:cNvSpPr txBox="1">
            <a:spLocks noChangeArrowheads="1"/>
          </p:cNvSpPr>
          <p:nvPr/>
        </p:nvSpPr>
        <p:spPr bwMode="auto">
          <a:xfrm>
            <a:off x="3886200" y="1752600"/>
            <a:ext cx="12287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2400" b="1">
                <a:solidFill>
                  <a:srgbClr val="000000"/>
                </a:solidFill>
              </a:rPr>
              <a:t>Title</a:t>
            </a:r>
          </a:p>
          <a:p>
            <a:pPr algn="ctr"/>
            <a:r>
              <a:rPr lang="en-PH" sz="1400">
                <a:solidFill>
                  <a:srgbClr val="000000"/>
                </a:solidFill>
              </a:rPr>
              <a:t>Add your text</a:t>
            </a:r>
          </a:p>
        </p:txBody>
      </p:sp>
      <p:sp>
        <p:nvSpPr>
          <p:cNvPr id="8205"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Contrast</a:t>
            </a:r>
            <a:endParaRPr lang="en-PH">
              <a:solidFill>
                <a:srgbClr val="0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Tree>
    <p:extLst>
      <p:ext uri="{BB962C8B-B14F-4D97-AF65-F5344CB8AC3E}">
        <p14:creationId xmlns:p14="http://schemas.microsoft.com/office/powerpoint/2010/main" val="1218748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PH" dirty="0" smtClean="0">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pic>
        <p:nvPicPr>
          <p:cNvPr id="9221" name="Picture 20" descr="swir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2200275"/>
            <a:ext cx="52006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grpSp>
        <p:nvGrpSpPr>
          <p:cNvPr id="9223" name="Group 22"/>
          <p:cNvGrpSpPr>
            <a:grpSpLocks/>
          </p:cNvGrpSpPr>
          <p:nvPr/>
        </p:nvGrpSpPr>
        <p:grpSpPr bwMode="auto">
          <a:xfrm>
            <a:off x="3581400" y="3352800"/>
            <a:ext cx="1704975" cy="1885950"/>
            <a:chOff x="3248025" y="3733800"/>
            <a:chExt cx="1704975" cy="1885950"/>
          </a:xfrm>
        </p:grpSpPr>
        <p:sp>
          <p:nvSpPr>
            <p:cNvPr id="9249"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0"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1"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2"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3"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4"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grpSp>
        <p:nvGrpSpPr>
          <p:cNvPr id="9225" name="Group 29"/>
          <p:cNvGrpSpPr>
            <a:grpSpLocks/>
          </p:cNvGrpSpPr>
          <p:nvPr/>
        </p:nvGrpSpPr>
        <p:grpSpPr bwMode="auto">
          <a:xfrm>
            <a:off x="1219200" y="2971800"/>
            <a:ext cx="1219200" cy="1349375"/>
            <a:chOff x="1524001" y="2438400"/>
            <a:chExt cx="1219200" cy="1348612"/>
          </a:xfrm>
        </p:grpSpPr>
        <p:grpSp>
          <p:nvGrpSpPr>
            <p:cNvPr id="9242" name="Group 32"/>
            <p:cNvGrpSpPr>
              <a:grpSpLocks/>
            </p:cNvGrpSpPr>
            <p:nvPr/>
          </p:nvGrpSpPr>
          <p:grpSpPr bwMode="auto">
            <a:xfrm>
              <a:off x="1524001" y="2438400"/>
              <a:ext cx="1219200" cy="1348612"/>
              <a:chOff x="3248025" y="3733800"/>
              <a:chExt cx="1704975" cy="1885950"/>
            </a:xfrm>
          </p:grpSpPr>
          <p:sp>
            <p:nvSpPr>
              <p:cNvPr id="9244"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5"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6"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7"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8"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43" name="Text Box 39"/>
            <p:cNvSpPr txBox="1">
              <a:spLocks noChangeArrowheads="1"/>
            </p:cNvSpPr>
            <p:nvPr/>
          </p:nvSpPr>
          <p:spPr bwMode="gray">
            <a:xfrm>
              <a:off x="1676400" y="2819400"/>
              <a:ext cx="76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grpSp>
      <p:grpSp>
        <p:nvGrpSpPr>
          <p:cNvPr id="9226" name="Group 37"/>
          <p:cNvGrpSpPr>
            <a:grpSpLocks/>
          </p:cNvGrpSpPr>
          <p:nvPr/>
        </p:nvGrpSpPr>
        <p:grpSpPr bwMode="auto">
          <a:xfrm>
            <a:off x="2667000" y="1600200"/>
            <a:ext cx="990600" cy="1095375"/>
            <a:chOff x="2819400" y="1219202"/>
            <a:chExt cx="990600" cy="1095749"/>
          </a:xfrm>
        </p:grpSpPr>
        <p:grpSp>
          <p:nvGrpSpPr>
            <p:cNvPr id="9235" name="Group 39"/>
            <p:cNvGrpSpPr>
              <a:grpSpLocks/>
            </p:cNvGrpSpPr>
            <p:nvPr/>
          </p:nvGrpSpPr>
          <p:grpSpPr bwMode="auto">
            <a:xfrm>
              <a:off x="2819400" y="1219202"/>
              <a:ext cx="990600" cy="1095749"/>
              <a:chOff x="3248025" y="3733800"/>
              <a:chExt cx="1704975" cy="1885950"/>
            </a:xfrm>
          </p:grpSpPr>
          <p:sp>
            <p:nvSpPr>
              <p:cNvPr id="9237"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8"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9"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0"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1" name="Oval 38"/>
              <p:cNvSpPr>
                <a:spLocks noChangeArrowheads="1"/>
              </p:cNvSpPr>
              <p:nvPr/>
            </p:nvSpPr>
            <p:spPr bwMode="gray">
              <a:xfrm>
                <a:off x="3378199" y="3803650"/>
                <a:ext cx="1409701"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36" name="Text Box 39"/>
            <p:cNvSpPr txBox="1">
              <a:spLocks noChangeArrowheads="1"/>
            </p:cNvSpPr>
            <p:nvPr/>
          </p:nvSpPr>
          <p:spPr bwMode="gray">
            <a:xfrm>
              <a:off x="2971800" y="1524104"/>
              <a:ext cx="619125" cy="33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rgbClr val="000000"/>
                  </a:solidFill>
                </a:rPr>
                <a:t>Text</a:t>
              </a:r>
              <a:endParaRPr lang="en-PH" sz="1600"/>
            </a:p>
          </p:txBody>
        </p:sp>
      </p:grpSp>
      <p:grpSp>
        <p:nvGrpSpPr>
          <p:cNvPr id="9227" name="Group 45"/>
          <p:cNvGrpSpPr>
            <a:grpSpLocks/>
          </p:cNvGrpSpPr>
          <p:nvPr/>
        </p:nvGrpSpPr>
        <p:grpSpPr bwMode="auto">
          <a:xfrm>
            <a:off x="4572000" y="1600200"/>
            <a:ext cx="762000" cy="842963"/>
            <a:chOff x="4800600" y="1143000"/>
            <a:chExt cx="762000" cy="842883"/>
          </a:xfrm>
        </p:grpSpPr>
        <p:grpSp>
          <p:nvGrpSpPr>
            <p:cNvPr id="9228" name="Group 46"/>
            <p:cNvGrpSpPr>
              <a:grpSpLocks/>
            </p:cNvGrpSpPr>
            <p:nvPr/>
          </p:nvGrpSpPr>
          <p:grpSpPr bwMode="auto">
            <a:xfrm>
              <a:off x="4800600" y="1143000"/>
              <a:ext cx="762000" cy="842883"/>
              <a:chOff x="3248025" y="3733800"/>
              <a:chExt cx="1704975" cy="1885950"/>
            </a:xfrm>
          </p:grpSpPr>
          <p:sp>
            <p:nvSpPr>
              <p:cNvPr id="9230" name="Oval 34"/>
              <p:cNvSpPr>
                <a:spLocks noChangeArrowheads="1"/>
              </p:cNvSpPr>
              <p:nvPr/>
            </p:nvSpPr>
            <p:spPr bwMode="gray">
              <a:xfrm rot="-723406">
                <a:off x="3316289" y="4953000"/>
                <a:ext cx="1438274"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1"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2"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3"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4"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9" name="Text Box 39"/>
            <p:cNvSpPr txBox="1">
              <a:spLocks noChangeArrowheads="1"/>
            </p:cNvSpPr>
            <p:nvPr/>
          </p:nvSpPr>
          <p:spPr bwMode="gray">
            <a:xfrm>
              <a:off x="4953000" y="1371578"/>
              <a:ext cx="476250" cy="24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000">
                  <a:solidFill>
                    <a:srgbClr val="000000"/>
                  </a:solidFill>
                </a:rPr>
                <a:t>Text</a:t>
              </a:r>
              <a:endParaRPr lang="en-PH" sz="1000"/>
            </a:p>
          </p:txBody>
        </p:sp>
      </p:grpSp>
    </p:spTree>
    <p:extLst>
      <p:ext uri="{BB962C8B-B14F-4D97-AF65-F5344CB8AC3E}">
        <p14:creationId xmlns:p14="http://schemas.microsoft.com/office/powerpoint/2010/main" val="2157764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r>
              <a:rPr lang="en-PH" smtClean="0"/>
              <a:t>Pie Chart</a:t>
            </a:r>
          </a:p>
        </p:txBody>
      </p:sp>
      <p:graphicFrame>
        <p:nvGraphicFramePr>
          <p:cNvPr id="1026" name="Object 26"/>
          <p:cNvGraphicFramePr>
            <a:graphicFrameLocks noGrp="1" noChangeAspect="1"/>
          </p:cNvGraphicFramePr>
          <p:nvPr>
            <p:ph idx="1"/>
          </p:nvPr>
        </p:nvGraphicFramePr>
        <p:xfrm>
          <a:off x="1262063" y="1776413"/>
          <a:ext cx="6619875" cy="3848100"/>
        </p:xfrm>
        <a:graphic>
          <a:graphicData uri="http://schemas.openxmlformats.org/presentationml/2006/ole">
            <mc:AlternateContent xmlns:mc="http://schemas.openxmlformats.org/markup-compatibility/2006">
              <mc:Choice xmlns:v="urn:schemas-microsoft-com:vml" Requires="v">
                <p:oleObj spid="_x0000_s8195" name="Chart" r:id="rId3" imgW="6619850" imgH="3848202" progId="Excel.Chart.8">
                  <p:embed/>
                </p:oleObj>
              </mc:Choice>
              <mc:Fallback>
                <p:oleObj name="Chart" r:id="rId3" imgW="6619850" imgH="38482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2063" y="1776413"/>
                        <a:ext cx="66198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36601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3d-bar-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371600"/>
            <a:ext cx="434340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3" descr="arrow-swi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905000"/>
            <a:ext cx="41910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6" name="Rectangle 2"/>
          <p:cNvSpPr>
            <a:spLocks noGrp="1" noChangeArrowheads="1"/>
          </p:cNvSpPr>
          <p:nvPr>
            <p:ph type="title"/>
          </p:nvPr>
        </p:nvSpPr>
        <p:spPr/>
        <p:txBody>
          <a:bodyPr>
            <a:normAutofit/>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0247" name="Line 3"/>
          <p:cNvSpPr>
            <a:spLocks noChangeShapeType="1"/>
          </p:cNvSpPr>
          <p:nvPr/>
        </p:nvSpPr>
        <p:spPr bwMode="gray">
          <a:xfrm flipH="1">
            <a:off x="873125" y="5103813"/>
            <a:ext cx="24034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8" name="Line 4"/>
          <p:cNvSpPr>
            <a:spLocks noChangeShapeType="1"/>
          </p:cNvSpPr>
          <p:nvPr/>
        </p:nvSpPr>
        <p:spPr bwMode="gray">
          <a:xfrm flipH="1">
            <a:off x="873125" y="40386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9" name="Line 5"/>
          <p:cNvSpPr>
            <a:spLocks noChangeShapeType="1"/>
          </p:cNvSpPr>
          <p:nvPr/>
        </p:nvSpPr>
        <p:spPr bwMode="gray">
          <a:xfrm flipH="1">
            <a:off x="873125" y="35052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0" name="Line 6"/>
          <p:cNvSpPr>
            <a:spLocks noChangeShapeType="1"/>
          </p:cNvSpPr>
          <p:nvPr/>
        </p:nvSpPr>
        <p:spPr bwMode="gray">
          <a:xfrm flipH="1">
            <a:off x="873125" y="2895600"/>
            <a:ext cx="416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1" name="Line 7"/>
          <p:cNvSpPr>
            <a:spLocks noChangeShapeType="1"/>
          </p:cNvSpPr>
          <p:nvPr/>
        </p:nvSpPr>
        <p:spPr bwMode="gray">
          <a:xfrm flipH="1" flipV="1">
            <a:off x="873125" y="1676400"/>
            <a:ext cx="503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2" name="Line 8"/>
          <p:cNvSpPr>
            <a:spLocks noChangeShapeType="1"/>
          </p:cNvSpPr>
          <p:nvPr/>
        </p:nvSpPr>
        <p:spPr bwMode="gray">
          <a:xfrm>
            <a:off x="1025525" y="1676400"/>
            <a:ext cx="0" cy="1219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3" name="Line 9"/>
          <p:cNvSpPr>
            <a:spLocks noChangeShapeType="1"/>
          </p:cNvSpPr>
          <p:nvPr/>
        </p:nvSpPr>
        <p:spPr bwMode="gray">
          <a:xfrm>
            <a:off x="1025525" y="2895600"/>
            <a:ext cx="0" cy="609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4" name="Line 10"/>
          <p:cNvSpPr>
            <a:spLocks noChangeShapeType="1"/>
          </p:cNvSpPr>
          <p:nvPr/>
        </p:nvSpPr>
        <p:spPr bwMode="gray">
          <a:xfrm>
            <a:off x="1025525" y="3505200"/>
            <a:ext cx="0" cy="533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5" name="Line 11"/>
          <p:cNvSpPr>
            <a:spLocks noChangeShapeType="1"/>
          </p:cNvSpPr>
          <p:nvPr/>
        </p:nvSpPr>
        <p:spPr bwMode="gray">
          <a:xfrm>
            <a:off x="1025525" y="4038600"/>
            <a:ext cx="0" cy="1066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6" name="Text Box 12"/>
          <p:cNvSpPr txBox="1">
            <a:spLocks noChangeArrowheads="1"/>
          </p:cNvSpPr>
          <p:nvPr/>
        </p:nvSpPr>
        <p:spPr bwMode="gray">
          <a:xfrm>
            <a:off x="1066800" y="2133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7" name="Text Box 13"/>
          <p:cNvSpPr txBox="1">
            <a:spLocks noChangeArrowheads="1"/>
          </p:cNvSpPr>
          <p:nvPr/>
        </p:nvSpPr>
        <p:spPr bwMode="gray">
          <a:xfrm>
            <a:off x="1066800" y="30480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8" name="Text Box 14"/>
          <p:cNvSpPr txBox="1">
            <a:spLocks noChangeArrowheads="1"/>
          </p:cNvSpPr>
          <p:nvPr/>
        </p:nvSpPr>
        <p:spPr bwMode="gray">
          <a:xfrm>
            <a:off x="1066800" y="3657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9" name="Text Box 15"/>
          <p:cNvSpPr txBox="1">
            <a:spLocks noChangeArrowheads="1"/>
          </p:cNvSpPr>
          <p:nvPr/>
        </p:nvSpPr>
        <p:spPr bwMode="gray">
          <a:xfrm>
            <a:off x="1066800" y="4419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Tree>
    <p:extLst>
      <p:ext uri="{BB962C8B-B14F-4D97-AF65-F5344CB8AC3E}">
        <p14:creationId xmlns:p14="http://schemas.microsoft.com/office/powerpoint/2010/main" val="737591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normAutofit/>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1269" name="AutoShape 4"/>
          <p:cNvSpPr>
            <a:spLocks noChangeArrowheads="1"/>
          </p:cNvSpPr>
          <p:nvPr/>
        </p:nvSpPr>
        <p:spPr bwMode="auto">
          <a:xfrm>
            <a:off x="3424238" y="2465388"/>
            <a:ext cx="2295525" cy="3155950"/>
          </a:xfrm>
          <a:prstGeom prst="roundRect">
            <a:avLst>
              <a:gd name="adj" fmla="val 4690"/>
            </a:avLst>
          </a:prstGeom>
          <a:noFill/>
          <a:ln w="571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0" name="AutoShape 5"/>
          <p:cNvSpPr>
            <a:spLocks noChangeArrowheads="1"/>
          </p:cNvSpPr>
          <p:nvPr/>
        </p:nvSpPr>
        <p:spPr bwMode="gray">
          <a:xfrm>
            <a:off x="3657600" y="2327275"/>
            <a:ext cx="1863725" cy="287338"/>
          </a:xfrm>
          <a:prstGeom prst="roundRect">
            <a:avLst>
              <a:gd name="adj" fmla="val 50000"/>
            </a:avLst>
          </a:prstGeom>
          <a:gradFill rotWithShape="1">
            <a:gsLst>
              <a:gs pos="0">
                <a:srgbClr val="1889C2"/>
              </a:gs>
              <a:gs pos="50000">
                <a:srgbClr val="5FC0EB"/>
              </a:gs>
              <a:gs pos="100000">
                <a:srgbClr val="1889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gradFill rotWithShape="1">
            <a:gsLst>
              <a:gs pos="0">
                <a:srgbClr val="28AAE4"/>
              </a:gs>
              <a:gs pos="50000">
                <a:srgbClr val="65C4FF"/>
              </a:gs>
              <a:gs pos="100000">
                <a:srgbClr val="28AAE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5249" name="AutoShape 17"/>
          <p:cNvSpPr>
            <a:spLocks noChangeArrowheads="1"/>
          </p:cNvSpPr>
          <p:nvPr/>
        </p:nvSpPr>
        <p:spPr bwMode="gray">
          <a:xfrm>
            <a:off x="1130300" y="2616200"/>
            <a:ext cx="1863725" cy="287338"/>
          </a:xfrm>
          <a:prstGeom prst="roundRect">
            <a:avLst>
              <a:gd name="adj" fmla="val 50000"/>
            </a:avLst>
          </a:prstGeom>
          <a:gradFill rotWithShape="1">
            <a:gsLst>
              <a:gs pos="0">
                <a:schemeClr val="tx1"/>
              </a:gs>
              <a:gs pos="50000">
                <a:srgbClr val="1B9AD9"/>
              </a:gs>
              <a:gs pos="100000">
                <a:schemeClr val="tx1"/>
              </a:gs>
            </a:gsLst>
            <a:lin ang="5400000" scaled="1"/>
          </a:gradFill>
          <a:ln w="9525">
            <a:noFill/>
            <a:round/>
            <a:headEnd/>
            <a:tailEnd/>
          </a:ln>
        </p:spPr>
        <p:txBody>
          <a:bodyPr wrap="none" anchor="ctr"/>
          <a:lstStyle/>
          <a:p>
            <a:pPr>
              <a:defRPr/>
            </a:pPr>
            <a:endParaRPr lang="en-PH">
              <a:latin typeface="Arial" charset="0"/>
            </a:endParaRPr>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27"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2473325" y="1412875"/>
            <a:ext cx="134461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29"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5097462" y="1108076"/>
            <a:ext cx="134461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390931" y="94340"/>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1340195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Date Placeholder 3"/>
          <p:cNvSpPr>
            <a:spLocks noGrp="1"/>
          </p:cNvSpPr>
          <p:nvPr>
            <p:ph type="dt" sz="quarter" idx="10"/>
          </p:nvPr>
        </p:nvSpPr>
        <p:spPr/>
        <p:txBody>
          <a:bodyPr/>
          <a:lstStyle/>
          <a:p>
            <a:pPr>
              <a:defRPr/>
            </a:pPr>
            <a:r>
              <a:rPr lang="en-PH"/>
              <a:t>www.designfreebies.org</a:t>
            </a:r>
          </a:p>
        </p:txBody>
      </p:sp>
      <p:sp>
        <p:nvSpPr>
          <p:cNvPr id="48" name="Footer Placeholder 4"/>
          <p:cNvSpPr>
            <a:spLocks noGrp="1"/>
          </p:cNvSpPr>
          <p:nvPr>
            <p:ph type="ftr" sz="quarter" idx="11"/>
          </p:nvPr>
        </p:nvSpPr>
        <p:spPr/>
        <p:txBody>
          <a:bodyPr/>
          <a:lstStyle/>
          <a:p>
            <a:pPr>
              <a:defRPr/>
            </a:pPr>
            <a:r>
              <a:rPr lang="en-PH"/>
              <a:t>Company Logo</a:t>
            </a:r>
          </a:p>
        </p:txBody>
      </p:sp>
      <p:sp>
        <p:nvSpPr>
          <p:cNvPr id="12292" name="Rectangle 2"/>
          <p:cNvSpPr>
            <a:spLocks noGrp="1" noChangeArrowheads="1"/>
          </p:cNvSpPr>
          <p:nvPr>
            <p:ph type="title"/>
          </p:nvPr>
        </p:nvSpPr>
        <p:spPr/>
        <p:txBody>
          <a:bodyPr>
            <a:normAutofit/>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2293" name="AutoShape 4"/>
          <p:cNvSpPr>
            <a:spLocks noChangeArrowheads="1"/>
          </p:cNvSpPr>
          <p:nvPr/>
        </p:nvSpPr>
        <p:spPr bwMode="gray">
          <a:xfrm>
            <a:off x="12192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4" name="AutoShape 5"/>
          <p:cNvSpPr>
            <a:spLocks noChangeArrowheads="1"/>
          </p:cNvSpPr>
          <p:nvPr/>
        </p:nvSpPr>
        <p:spPr bwMode="gray">
          <a:xfrm>
            <a:off x="12525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5" name="AutoShape 6"/>
          <p:cNvSpPr>
            <a:spLocks noChangeArrowheads="1"/>
          </p:cNvSpPr>
          <p:nvPr/>
        </p:nvSpPr>
        <p:spPr bwMode="gray">
          <a:xfrm>
            <a:off x="12700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6" name="AutoShape 7"/>
          <p:cNvSpPr>
            <a:spLocks noChangeArrowheads="1"/>
          </p:cNvSpPr>
          <p:nvPr/>
        </p:nvSpPr>
        <p:spPr bwMode="gray">
          <a:xfrm>
            <a:off x="12700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7" name="Text Box 17"/>
          <p:cNvSpPr txBox="1">
            <a:spLocks noChangeArrowheads="1"/>
          </p:cNvSpPr>
          <p:nvPr/>
        </p:nvSpPr>
        <p:spPr bwMode="gray">
          <a:xfrm>
            <a:off x="1295400" y="2593975"/>
            <a:ext cx="20574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Start by scheduling the time you need to prepare, including filling out a planner, writing your script, and speaking it out. When you speak it out, time it and record it. Listen to the recording and edit. </a:t>
            </a:r>
          </a:p>
        </p:txBody>
      </p:sp>
      <p:sp>
        <p:nvSpPr>
          <p:cNvPr id="12298" name="AutoShape 19"/>
          <p:cNvSpPr>
            <a:spLocks noChangeArrowheads="1"/>
          </p:cNvSpPr>
          <p:nvPr/>
        </p:nvSpPr>
        <p:spPr bwMode="gray">
          <a:xfrm>
            <a:off x="3581400" y="2139950"/>
            <a:ext cx="2163763" cy="2857500"/>
          </a:xfrm>
          <a:prstGeom prst="roundRect">
            <a:avLst>
              <a:gd name="adj" fmla="val 17509"/>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9" name="AutoShape 20"/>
          <p:cNvSpPr>
            <a:spLocks noChangeArrowheads="1"/>
          </p:cNvSpPr>
          <p:nvPr/>
        </p:nvSpPr>
        <p:spPr bwMode="gray">
          <a:xfrm>
            <a:off x="3614738" y="2147888"/>
            <a:ext cx="2098675" cy="2803525"/>
          </a:xfrm>
          <a:prstGeom prst="roundRect">
            <a:avLst>
              <a:gd name="adj" fmla="val 16667"/>
            </a:avLst>
          </a:pr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0" name="AutoShape 21"/>
          <p:cNvSpPr>
            <a:spLocks noChangeArrowheads="1"/>
          </p:cNvSpPr>
          <p:nvPr/>
        </p:nvSpPr>
        <p:spPr bwMode="gray">
          <a:xfrm>
            <a:off x="3632200" y="4211638"/>
            <a:ext cx="2070100" cy="709612"/>
          </a:xfrm>
          <a:prstGeom prst="roundRect">
            <a:avLst>
              <a:gd name="adj" fmla="val 50000"/>
            </a:avLst>
          </a:prstGeom>
          <a:gradFill rotWithShape="1">
            <a:gsLst>
              <a:gs pos="0">
                <a:srgbClr val="00CCFF"/>
              </a:gs>
              <a:gs pos="100000">
                <a:srgbClr val="9FDA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1" name="AutoShape 22"/>
          <p:cNvSpPr>
            <a:spLocks noChangeArrowheads="1"/>
          </p:cNvSpPr>
          <p:nvPr/>
        </p:nvSpPr>
        <p:spPr bwMode="gray">
          <a:xfrm>
            <a:off x="3632200" y="2170113"/>
            <a:ext cx="2070100" cy="708025"/>
          </a:xfrm>
          <a:prstGeom prst="roundRect">
            <a:avLst>
              <a:gd name="adj" fmla="val 50000"/>
            </a:avLst>
          </a:prstGeom>
          <a:gradFill rotWithShape="1">
            <a:gsLst>
              <a:gs pos="0">
                <a:srgbClr val="9FDAFF"/>
              </a:gs>
              <a:gs pos="100000">
                <a:srgbClr val="00CC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2" name="Text Box 29"/>
          <p:cNvSpPr txBox="1">
            <a:spLocks noChangeArrowheads="1"/>
          </p:cNvSpPr>
          <p:nvPr/>
        </p:nvSpPr>
        <p:spPr bwMode="gray">
          <a:xfrm>
            <a:off x="3657600" y="2593975"/>
            <a:ext cx="20574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Storyboard your slides, based on your planner. Figure out the best way to show your points, including data, images, video, and diagrams. </a:t>
            </a:r>
          </a:p>
        </p:txBody>
      </p:sp>
      <p:sp>
        <p:nvSpPr>
          <p:cNvPr id="12303" name="AutoShape 4"/>
          <p:cNvSpPr>
            <a:spLocks noChangeArrowheads="1"/>
          </p:cNvSpPr>
          <p:nvPr/>
        </p:nvSpPr>
        <p:spPr bwMode="gray">
          <a:xfrm>
            <a:off x="59436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4" name="AutoShape 5"/>
          <p:cNvSpPr>
            <a:spLocks noChangeArrowheads="1"/>
          </p:cNvSpPr>
          <p:nvPr/>
        </p:nvSpPr>
        <p:spPr bwMode="gray">
          <a:xfrm>
            <a:off x="59769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5" name="AutoShape 6"/>
          <p:cNvSpPr>
            <a:spLocks noChangeArrowheads="1"/>
          </p:cNvSpPr>
          <p:nvPr/>
        </p:nvSpPr>
        <p:spPr bwMode="gray">
          <a:xfrm>
            <a:off x="59944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6" name="AutoShape 7"/>
          <p:cNvSpPr>
            <a:spLocks noChangeArrowheads="1"/>
          </p:cNvSpPr>
          <p:nvPr/>
        </p:nvSpPr>
        <p:spPr bwMode="gray">
          <a:xfrm>
            <a:off x="59944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7" name="Text Box 17"/>
          <p:cNvSpPr txBox="1">
            <a:spLocks noChangeArrowheads="1"/>
          </p:cNvSpPr>
          <p:nvPr/>
        </p:nvSpPr>
        <p:spPr bwMode="gray">
          <a:xfrm>
            <a:off x="6019800" y="2593975"/>
            <a:ext cx="20574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Practice delivering your presentation several times until it’s smooth. Delivery is where the rubber hits the road, so you should never wing it. </a:t>
            </a:r>
          </a:p>
        </p:txBody>
      </p:sp>
      <p:pic>
        <p:nvPicPr>
          <p:cNvPr id="12308"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9"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0"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5644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normAutofit/>
          </a:bodyPr>
          <a:lstStyle/>
          <a:p>
            <a:r>
              <a:rPr lang="en-PH" smtClean="0">
                <a:latin typeface="Verdana" panose="020B0604030504040204" pitchFamily="34" charset="0"/>
              </a:rPr>
              <a:t>Hot Tip</a:t>
            </a:r>
          </a:p>
        </p:txBody>
      </p:sp>
      <p:sp>
        <p:nvSpPr>
          <p:cNvPr id="7173" name="Rectangle 3"/>
          <p:cNvSpPr>
            <a:spLocks noGrp="1" noChangeArrowheads="1"/>
          </p:cNvSpPr>
          <p:nvPr>
            <p:ph type="body" idx="1"/>
          </p:nvPr>
        </p:nvSpPr>
        <p:spPr>
          <a:xfrm>
            <a:off x="619125" y="1392238"/>
            <a:ext cx="7824788" cy="4852987"/>
          </a:xfrm>
        </p:spPr>
        <p:txBody>
          <a:bodyPr/>
          <a:lstStyle/>
          <a:p>
            <a:pPr>
              <a:lnSpc>
                <a:spcPct val="80000"/>
              </a:lnSpc>
            </a:pPr>
            <a:r>
              <a:rPr lang="en-PH" smtClean="0">
                <a:latin typeface="Verdana" panose="020B0604030504040204" pitchFamily="34" charset="0"/>
              </a:rPr>
              <a:t>A well-prepared and enthusiastic talk will help you convince your audience and maintain their attention. There are some key points that define a good talk.</a:t>
            </a:r>
          </a:p>
          <a:p>
            <a:pPr>
              <a:lnSpc>
                <a:spcPct val="80000"/>
              </a:lnSpc>
            </a:pPr>
            <a:endParaRPr lang="en-PH" b="1" smtClean="0">
              <a:latin typeface="Verdana" panose="020B0604030504040204" pitchFamily="34" charset="0"/>
            </a:endParaRPr>
          </a:p>
          <a:p>
            <a:pPr lvl="1">
              <a:lnSpc>
                <a:spcPct val="80000"/>
              </a:lnSpc>
            </a:pPr>
            <a:r>
              <a:rPr lang="en-PH" sz="3200" smtClean="0">
                <a:latin typeface="Arial" panose="020B0604020202020204" pitchFamily="34" charset="0"/>
              </a:rPr>
              <a:t>Know your slides inside out. </a:t>
            </a:r>
          </a:p>
          <a:p>
            <a:pPr lvl="1">
              <a:lnSpc>
                <a:spcPct val="80000"/>
              </a:lnSpc>
            </a:pPr>
            <a:r>
              <a:rPr lang="en-PH" sz="3200" smtClean="0">
                <a:latin typeface="Arial" panose="020B0604020202020204" pitchFamily="34" charset="0"/>
              </a:rPr>
              <a:t>Speak freely.</a:t>
            </a:r>
          </a:p>
          <a:p>
            <a:pPr lvl="1">
              <a:lnSpc>
                <a:spcPct val="80000"/>
              </a:lnSpc>
            </a:pPr>
            <a:r>
              <a:rPr lang="en-PH" sz="3200" smtClean="0">
                <a:latin typeface="Arial" panose="020B0604020202020204" pitchFamily="34" charset="0"/>
              </a:rPr>
              <a:t>Speak with confidence.</a:t>
            </a:r>
          </a:p>
          <a:p>
            <a:pPr lvl="1">
              <a:lnSpc>
                <a:spcPct val="80000"/>
              </a:lnSpc>
            </a:pPr>
            <a:r>
              <a:rPr lang="en-PH" sz="3200" smtClean="0">
                <a:latin typeface="Arial" panose="020B0604020202020204" pitchFamily="34" charset="0"/>
              </a:rPr>
              <a:t>Maintain eye contact with the audience. </a:t>
            </a:r>
            <a:r>
              <a:rPr lang="en-PH" sz="2900" smtClean="0">
                <a:latin typeface="Arial" panose="020B0604020202020204" pitchFamily="34" charset="0"/>
              </a:rPr>
              <a:t/>
            </a:r>
            <a:br>
              <a:rPr lang="en-PH" sz="2900" smtClean="0">
                <a:latin typeface="Arial" panose="020B0604020202020204" pitchFamily="34" charset="0"/>
              </a:rPr>
            </a:br>
            <a:endParaRPr lang="en-PH" sz="2900" smtClean="0">
              <a:latin typeface="Arial" panose="020B0604020202020204" pitchFamily="34" charset="0"/>
            </a:endParaRPr>
          </a:p>
          <a:p>
            <a:pPr lvl="1">
              <a:lnSpc>
                <a:spcPct val="80000"/>
              </a:lnSpc>
            </a:pPr>
            <a:endParaRPr lang="en-PH" sz="2900" smtClean="0">
              <a:latin typeface="Arial" panose="020B0604020202020204" pitchFamily="34" charset="0"/>
            </a:endParaRPr>
          </a:p>
        </p:txBody>
      </p:sp>
    </p:spTree>
    <p:extLst>
      <p:ext uri="{BB962C8B-B14F-4D97-AF65-F5344CB8AC3E}">
        <p14:creationId xmlns:p14="http://schemas.microsoft.com/office/powerpoint/2010/main" val="1532975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ind_1977_slide">
  <a:themeElements>
    <a:clrScheme name="ind_1977_slide 1">
      <a:dk1>
        <a:srgbClr val="000000"/>
      </a:dk1>
      <a:lt1>
        <a:srgbClr val="B9D3EE"/>
      </a:lt1>
      <a:dk2>
        <a:srgbClr val="000000"/>
      </a:dk2>
      <a:lt2>
        <a:srgbClr val="B2B2B2"/>
      </a:lt2>
      <a:accent1>
        <a:srgbClr val="D2E3F4"/>
      </a:accent1>
      <a:accent2>
        <a:srgbClr val="679FDA"/>
      </a:accent2>
      <a:accent3>
        <a:srgbClr val="D9E6F5"/>
      </a:accent3>
      <a:accent4>
        <a:srgbClr val="000000"/>
      </a:accent4>
      <a:accent5>
        <a:srgbClr val="E5EFF8"/>
      </a:accent5>
      <a:accent6>
        <a:srgbClr val="5D90C5"/>
      </a:accent6>
      <a:hlink>
        <a:srgbClr val="2865A4"/>
      </a:hlink>
      <a:folHlink>
        <a:srgbClr val="2E4C6B"/>
      </a:folHlink>
    </a:clrScheme>
    <a:fontScheme name="ind_1977_slid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ind_1977_slide 1">
        <a:dk1>
          <a:srgbClr val="000000"/>
        </a:dk1>
        <a:lt1>
          <a:srgbClr val="B9D3EE"/>
        </a:lt1>
        <a:dk2>
          <a:srgbClr val="000000"/>
        </a:dk2>
        <a:lt2>
          <a:srgbClr val="B2B2B2"/>
        </a:lt2>
        <a:accent1>
          <a:srgbClr val="D2E3F4"/>
        </a:accent1>
        <a:accent2>
          <a:srgbClr val="679FDA"/>
        </a:accent2>
        <a:accent3>
          <a:srgbClr val="D9E6F5"/>
        </a:accent3>
        <a:accent4>
          <a:srgbClr val="000000"/>
        </a:accent4>
        <a:accent5>
          <a:srgbClr val="E5EFF8"/>
        </a:accent5>
        <a:accent6>
          <a:srgbClr val="5D90C5"/>
        </a:accent6>
        <a:hlink>
          <a:srgbClr val="2865A4"/>
        </a:hlink>
        <a:folHlink>
          <a:srgbClr val="2E4C6B"/>
        </a:folHlink>
      </a:clrScheme>
      <a:clrMap bg1="lt1" tx1="dk1" bg2="lt2" tx2="dk2" accent1="accent1" accent2="accent2" accent3="accent3" accent4="accent4" accent5="accent5" accent6="accent6" hlink="hlink" folHlink="folHlink"/>
    </a:extraClrScheme>
    <a:extraClrScheme>
      <a:clrScheme name="ind_1977_slide 2">
        <a:dk1>
          <a:srgbClr val="000000"/>
        </a:dk1>
        <a:lt1>
          <a:srgbClr val="B9D3EE"/>
        </a:lt1>
        <a:dk2>
          <a:srgbClr val="000000"/>
        </a:dk2>
        <a:lt2>
          <a:srgbClr val="B2B2B2"/>
        </a:lt2>
        <a:accent1>
          <a:srgbClr val="66B9CC"/>
        </a:accent1>
        <a:accent2>
          <a:srgbClr val="6666CC"/>
        </a:accent2>
        <a:accent3>
          <a:srgbClr val="D9E6F5"/>
        </a:accent3>
        <a:accent4>
          <a:srgbClr val="000000"/>
        </a:accent4>
        <a:accent5>
          <a:srgbClr val="B8D9E2"/>
        </a:accent5>
        <a:accent6>
          <a:srgbClr val="5C5CB9"/>
        </a:accent6>
        <a:hlink>
          <a:srgbClr val="2E4C6B"/>
        </a:hlink>
        <a:folHlink>
          <a:srgbClr val="2E2E6B"/>
        </a:folHlink>
      </a:clrScheme>
      <a:clrMap bg1="lt1" tx1="dk1" bg2="lt2" tx2="dk2" accent1="accent1" accent2="accent2" accent3="accent3" accent4="accent4" accent5="accent5" accent6="accent6" hlink="hlink" folHlink="folHlink"/>
    </a:extraClrScheme>
    <a:extraClrScheme>
      <a:clrScheme name="ind_1977_slide 3">
        <a:dk1>
          <a:srgbClr val="000000"/>
        </a:dk1>
        <a:lt1>
          <a:srgbClr val="B9D3EE"/>
        </a:lt1>
        <a:dk2>
          <a:srgbClr val="000000"/>
        </a:dk2>
        <a:lt2>
          <a:srgbClr val="B2B2B2"/>
        </a:lt2>
        <a:accent1>
          <a:srgbClr val="C56230"/>
        </a:accent1>
        <a:accent2>
          <a:srgbClr val="B69715"/>
        </a:accent2>
        <a:accent3>
          <a:srgbClr val="D9E6F5"/>
        </a:accent3>
        <a:accent4>
          <a:srgbClr val="000000"/>
        </a:accent4>
        <a:accent5>
          <a:srgbClr val="DFB7AD"/>
        </a:accent5>
        <a:accent6>
          <a:srgbClr val="A58812"/>
        </a:accent6>
        <a:hlink>
          <a:srgbClr val="2E4C6B"/>
        </a:hlink>
        <a:folHlink>
          <a:srgbClr val="6B512E"/>
        </a:folHlink>
      </a:clrScheme>
      <a:clrMap bg1="lt1" tx1="dk1" bg2="lt2" tx2="dk2" accent1="accent1" accent2="accent2" accent3="accent3" accent4="accent4" accent5="accent5" accent6="accent6" hlink="hlink" folHlink="folHlink"/>
    </a:extraClrScheme>
    <a:extraClrScheme>
      <a:clrScheme name="ind_1977_slide 4">
        <a:dk1>
          <a:srgbClr val="000000"/>
        </a:dk1>
        <a:lt1>
          <a:srgbClr val="B9D3EE"/>
        </a:lt1>
        <a:dk2>
          <a:srgbClr val="000000"/>
        </a:dk2>
        <a:lt2>
          <a:srgbClr val="B2B2B2"/>
        </a:lt2>
        <a:accent1>
          <a:srgbClr val="B46E17"/>
        </a:accent1>
        <a:accent2>
          <a:srgbClr val="A7BC2E"/>
        </a:accent2>
        <a:accent3>
          <a:srgbClr val="D9E6F5"/>
        </a:accent3>
        <a:accent4>
          <a:srgbClr val="000000"/>
        </a:accent4>
        <a:accent5>
          <a:srgbClr val="D6BAAB"/>
        </a:accent5>
        <a:accent6>
          <a:srgbClr val="97AA29"/>
        </a:accent6>
        <a:hlink>
          <a:srgbClr val="2E4C6B"/>
        </a:hlink>
        <a:folHlink>
          <a:srgbClr val="6B2E62"/>
        </a:folHlink>
      </a:clrScheme>
      <a:clrMap bg1="lt1" tx1="dk1" bg2="lt2" tx2="dk2" accent1="accent1" accent2="accent2" accent3="accent3" accent4="accent4" accent5="accent5" accent6="accent6" hlink="hlink" folHlink="folHlink"/>
    </a:extraClrScheme>
    <a:extraClrScheme>
      <a:clrScheme name="ind_1977_slide 5">
        <a:dk1>
          <a:srgbClr val="000000"/>
        </a:dk1>
        <a:lt1>
          <a:srgbClr val="FFFFFF"/>
        </a:lt1>
        <a:dk2>
          <a:srgbClr val="000000"/>
        </a:dk2>
        <a:lt2>
          <a:srgbClr val="B2B2B2"/>
        </a:lt2>
        <a:accent1>
          <a:srgbClr val="D2E3F4"/>
        </a:accent1>
        <a:accent2>
          <a:srgbClr val="679FDA"/>
        </a:accent2>
        <a:accent3>
          <a:srgbClr val="FFFFFF"/>
        </a:accent3>
        <a:accent4>
          <a:srgbClr val="000000"/>
        </a:accent4>
        <a:accent5>
          <a:srgbClr val="E5EFF8"/>
        </a:accent5>
        <a:accent6>
          <a:srgbClr val="5D90C5"/>
        </a:accent6>
        <a:hlink>
          <a:srgbClr val="2865A4"/>
        </a:hlink>
        <a:folHlink>
          <a:srgbClr val="2E4C6B"/>
        </a:folHlink>
      </a:clrScheme>
      <a:clrMap bg1="lt1" tx1="dk1" bg2="lt2" tx2="dk2" accent1="accent1" accent2="accent2" accent3="accent3" accent4="accent4" accent5="accent5" accent6="accent6" hlink="hlink" folHlink="folHlink"/>
    </a:extraClrScheme>
    <a:extraClrScheme>
      <a:clrScheme name="ind_1977_slide 6">
        <a:dk1>
          <a:srgbClr val="000000"/>
        </a:dk1>
        <a:lt1>
          <a:srgbClr val="FFFFFF"/>
        </a:lt1>
        <a:dk2>
          <a:srgbClr val="000000"/>
        </a:dk2>
        <a:lt2>
          <a:srgbClr val="B2B2B2"/>
        </a:lt2>
        <a:accent1>
          <a:srgbClr val="66B9CC"/>
        </a:accent1>
        <a:accent2>
          <a:srgbClr val="6666CC"/>
        </a:accent2>
        <a:accent3>
          <a:srgbClr val="FFFFFF"/>
        </a:accent3>
        <a:accent4>
          <a:srgbClr val="000000"/>
        </a:accent4>
        <a:accent5>
          <a:srgbClr val="B8D9E2"/>
        </a:accent5>
        <a:accent6>
          <a:srgbClr val="5C5CB9"/>
        </a:accent6>
        <a:hlink>
          <a:srgbClr val="2E4C6B"/>
        </a:hlink>
        <a:folHlink>
          <a:srgbClr val="2E2E6B"/>
        </a:folHlink>
      </a:clrScheme>
      <a:clrMap bg1="lt1" tx1="dk1" bg2="lt2" tx2="dk2" accent1="accent1" accent2="accent2" accent3="accent3" accent4="accent4" accent5="accent5" accent6="accent6" hlink="hlink" folHlink="folHlink"/>
    </a:extraClrScheme>
    <a:extraClrScheme>
      <a:clrScheme name="ind_1977_slide 7">
        <a:dk1>
          <a:srgbClr val="000000"/>
        </a:dk1>
        <a:lt1>
          <a:srgbClr val="FFFFFF"/>
        </a:lt1>
        <a:dk2>
          <a:srgbClr val="000000"/>
        </a:dk2>
        <a:lt2>
          <a:srgbClr val="B2B2B2"/>
        </a:lt2>
        <a:accent1>
          <a:srgbClr val="C56230"/>
        </a:accent1>
        <a:accent2>
          <a:srgbClr val="B69715"/>
        </a:accent2>
        <a:accent3>
          <a:srgbClr val="FFFFFF"/>
        </a:accent3>
        <a:accent4>
          <a:srgbClr val="000000"/>
        </a:accent4>
        <a:accent5>
          <a:srgbClr val="DFB7AD"/>
        </a:accent5>
        <a:accent6>
          <a:srgbClr val="A58812"/>
        </a:accent6>
        <a:hlink>
          <a:srgbClr val="2E4C6B"/>
        </a:hlink>
        <a:folHlink>
          <a:srgbClr val="6B512E"/>
        </a:folHlink>
      </a:clrScheme>
      <a:clrMap bg1="lt1" tx1="dk1" bg2="lt2" tx2="dk2" accent1="accent1" accent2="accent2" accent3="accent3" accent4="accent4" accent5="accent5" accent6="accent6" hlink="hlink" folHlink="folHlink"/>
    </a:extraClrScheme>
    <a:extraClrScheme>
      <a:clrScheme name="ind_1977_slide 8">
        <a:dk1>
          <a:srgbClr val="000000"/>
        </a:dk1>
        <a:lt1>
          <a:srgbClr val="FFFFFF"/>
        </a:lt1>
        <a:dk2>
          <a:srgbClr val="000000"/>
        </a:dk2>
        <a:lt2>
          <a:srgbClr val="B2B2B2"/>
        </a:lt2>
        <a:accent1>
          <a:srgbClr val="B46E17"/>
        </a:accent1>
        <a:accent2>
          <a:srgbClr val="A7BC2E"/>
        </a:accent2>
        <a:accent3>
          <a:srgbClr val="FFFFFF"/>
        </a:accent3>
        <a:accent4>
          <a:srgbClr val="000000"/>
        </a:accent4>
        <a:accent5>
          <a:srgbClr val="D6BAAB"/>
        </a:accent5>
        <a:accent6>
          <a:srgbClr val="97AA29"/>
        </a:accent6>
        <a:hlink>
          <a:srgbClr val="2E4C6B"/>
        </a:hlink>
        <a:folHlink>
          <a:srgbClr val="6B2E6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nd_1977_slide">
  <a:themeElements>
    <a:clrScheme name="1_ind_1977_slide 1">
      <a:dk1>
        <a:srgbClr val="000000"/>
      </a:dk1>
      <a:lt1>
        <a:srgbClr val="B9D3EE"/>
      </a:lt1>
      <a:dk2>
        <a:srgbClr val="000000"/>
      </a:dk2>
      <a:lt2>
        <a:srgbClr val="B2B2B2"/>
      </a:lt2>
      <a:accent1>
        <a:srgbClr val="D2E3F4"/>
      </a:accent1>
      <a:accent2>
        <a:srgbClr val="679FDA"/>
      </a:accent2>
      <a:accent3>
        <a:srgbClr val="D9E6F5"/>
      </a:accent3>
      <a:accent4>
        <a:srgbClr val="000000"/>
      </a:accent4>
      <a:accent5>
        <a:srgbClr val="E5EFF8"/>
      </a:accent5>
      <a:accent6>
        <a:srgbClr val="5D90C5"/>
      </a:accent6>
      <a:hlink>
        <a:srgbClr val="2865A4"/>
      </a:hlink>
      <a:folHlink>
        <a:srgbClr val="2E4C6B"/>
      </a:folHlink>
    </a:clrScheme>
    <a:fontScheme name="1_ind_1977_slid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1_ind_1977_slide 1">
        <a:dk1>
          <a:srgbClr val="000000"/>
        </a:dk1>
        <a:lt1>
          <a:srgbClr val="B9D3EE"/>
        </a:lt1>
        <a:dk2>
          <a:srgbClr val="000000"/>
        </a:dk2>
        <a:lt2>
          <a:srgbClr val="B2B2B2"/>
        </a:lt2>
        <a:accent1>
          <a:srgbClr val="D2E3F4"/>
        </a:accent1>
        <a:accent2>
          <a:srgbClr val="679FDA"/>
        </a:accent2>
        <a:accent3>
          <a:srgbClr val="D9E6F5"/>
        </a:accent3>
        <a:accent4>
          <a:srgbClr val="000000"/>
        </a:accent4>
        <a:accent5>
          <a:srgbClr val="E5EFF8"/>
        </a:accent5>
        <a:accent6>
          <a:srgbClr val="5D90C5"/>
        </a:accent6>
        <a:hlink>
          <a:srgbClr val="2865A4"/>
        </a:hlink>
        <a:folHlink>
          <a:srgbClr val="2E4C6B"/>
        </a:folHlink>
      </a:clrScheme>
      <a:clrMap bg1="lt1" tx1="dk1" bg2="lt2" tx2="dk2" accent1="accent1" accent2="accent2" accent3="accent3" accent4="accent4" accent5="accent5" accent6="accent6" hlink="hlink" folHlink="folHlink"/>
    </a:extraClrScheme>
    <a:extraClrScheme>
      <a:clrScheme name="1_ind_1977_slide 2">
        <a:dk1>
          <a:srgbClr val="000000"/>
        </a:dk1>
        <a:lt1>
          <a:srgbClr val="B9D3EE"/>
        </a:lt1>
        <a:dk2>
          <a:srgbClr val="000000"/>
        </a:dk2>
        <a:lt2>
          <a:srgbClr val="B2B2B2"/>
        </a:lt2>
        <a:accent1>
          <a:srgbClr val="66B9CC"/>
        </a:accent1>
        <a:accent2>
          <a:srgbClr val="6666CC"/>
        </a:accent2>
        <a:accent3>
          <a:srgbClr val="D9E6F5"/>
        </a:accent3>
        <a:accent4>
          <a:srgbClr val="000000"/>
        </a:accent4>
        <a:accent5>
          <a:srgbClr val="B8D9E2"/>
        </a:accent5>
        <a:accent6>
          <a:srgbClr val="5C5CB9"/>
        </a:accent6>
        <a:hlink>
          <a:srgbClr val="2E4C6B"/>
        </a:hlink>
        <a:folHlink>
          <a:srgbClr val="2E2E6B"/>
        </a:folHlink>
      </a:clrScheme>
      <a:clrMap bg1="lt1" tx1="dk1" bg2="lt2" tx2="dk2" accent1="accent1" accent2="accent2" accent3="accent3" accent4="accent4" accent5="accent5" accent6="accent6" hlink="hlink" folHlink="folHlink"/>
    </a:extraClrScheme>
    <a:extraClrScheme>
      <a:clrScheme name="1_ind_1977_slide 3">
        <a:dk1>
          <a:srgbClr val="000000"/>
        </a:dk1>
        <a:lt1>
          <a:srgbClr val="B9D3EE"/>
        </a:lt1>
        <a:dk2>
          <a:srgbClr val="000000"/>
        </a:dk2>
        <a:lt2>
          <a:srgbClr val="B2B2B2"/>
        </a:lt2>
        <a:accent1>
          <a:srgbClr val="C56230"/>
        </a:accent1>
        <a:accent2>
          <a:srgbClr val="B69715"/>
        </a:accent2>
        <a:accent3>
          <a:srgbClr val="D9E6F5"/>
        </a:accent3>
        <a:accent4>
          <a:srgbClr val="000000"/>
        </a:accent4>
        <a:accent5>
          <a:srgbClr val="DFB7AD"/>
        </a:accent5>
        <a:accent6>
          <a:srgbClr val="A58812"/>
        </a:accent6>
        <a:hlink>
          <a:srgbClr val="2E4C6B"/>
        </a:hlink>
        <a:folHlink>
          <a:srgbClr val="6B512E"/>
        </a:folHlink>
      </a:clrScheme>
      <a:clrMap bg1="lt1" tx1="dk1" bg2="lt2" tx2="dk2" accent1="accent1" accent2="accent2" accent3="accent3" accent4="accent4" accent5="accent5" accent6="accent6" hlink="hlink" folHlink="folHlink"/>
    </a:extraClrScheme>
    <a:extraClrScheme>
      <a:clrScheme name="1_ind_1977_slide 4">
        <a:dk1>
          <a:srgbClr val="000000"/>
        </a:dk1>
        <a:lt1>
          <a:srgbClr val="B9D3EE"/>
        </a:lt1>
        <a:dk2>
          <a:srgbClr val="000000"/>
        </a:dk2>
        <a:lt2>
          <a:srgbClr val="B2B2B2"/>
        </a:lt2>
        <a:accent1>
          <a:srgbClr val="B46E17"/>
        </a:accent1>
        <a:accent2>
          <a:srgbClr val="A7BC2E"/>
        </a:accent2>
        <a:accent3>
          <a:srgbClr val="D9E6F5"/>
        </a:accent3>
        <a:accent4>
          <a:srgbClr val="000000"/>
        </a:accent4>
        <a:accent5>
          <a:srgbClr val="D6BAAB"/>
        </a:accent5>
        <a:accent6>
          <a:srgbClr val="97AA29"/>
        </a:accent6>
        <a:hlink>
          <a:srgbClr val="2E4C6B"/>
        </a:hlink>
        <a:folHlink>
          <a:srgbClr val="6B2E62"/>
        </a:folHlink>
      </a:clrScheme>
      <a:clrMap bg1="lt1" tx1="dk1" bg2="lt2" tx2="dk2" accent1="accent1" accent2="accent2" accent3="accent3" accent4="accent4" accent5="accent5" accent6="accent6" hlink="hlink" folHlink="folHlink"/>
    </a:extraClrScheme>
    <a:extraClrScheme>
      <a:clrScheme name="1_ind_1977_slide 5">
        <a:dk1>
          <a:srgbClr val="000000"/>
        </a:dk1>
        <a:lt1>
          <a:srgbClr val="FFFFFF"/>
        </a:lt1>
        <a:dk2>
          <a:srgbClr val="000000"/>
        </a:dk2>
        <a:lt2>
          <a:srgbClr val="B2B2B2"/>
        </a:lt2>
        <a:accent1>
          <a:srgbClr val="D2E3F4"/>
        </a:accent1>
        <a:accent2>
          <a:srgbClr val="679FDA"/>
        </a:accent2>
        <a:accent3>
          <a:srgbClr val="FFFFFF"/>
        </a:accent3>
        <a:accent4>
          <a:srgbClr val="000000"/>
        </a:accent4>
        <a:accent5>
          <a:srgbClr val="E5EFF8"/>
        </a:accent5>
        <a:accent6>
          <a:srgbClr val="5D90C5"/>
        </a:accent6>
        <a:hlink>
          <a:srgbClr val="2865A4"/>
        </a:hlink>
        <a:folHlink>
          <a:srgbClr val="2E4C6B"/>
        </a:folHlink>
      </a:clrScheme>
      <a:clrMap bg1="lt1" tx1="dk1" bg2="lt2" tx2="dk2" accent1="accent1" accent2="accent2" accent3="accent3" accent4="accent4" accent5="accent5" accent6="accent6" hlink="hlink" folHlink="folHlink"/>
    </a:extraClrScheme>
    <a:extraClrScheme>
      <a:clrScheme name="1_ind_1977_slide 6">
        <a:dk1>
          <a:srgbClr val="000000"/>
        </a:dk1>
        <a:lt1>
          <a:srgbClr val="FFFFFF"/>
        </a:lt1>
        <a:dk2>
          <a:srgbClr val="000000"/>
        </a:dk2>
        <a:lt2>
          <a:srgbClr val="B2B2B2"/>
        </a:lt2>
        <a:accent1>
          <a:srgbClr val="66B9CC"/>
        </a:accent1>
        <a:accent2>
          <a:srgbClr val="6666CC"/>
        </a:accent2>
        <a:accent3>
          <a:srgbClr val="FFFFFF"/>
        </a:accent3>
        <a:accent4>
          <a:srgbClr val="000000"/>
        </a:accent4>
        <a:accent5>
          <a:srgbClr val="B8D9E2"/>
        </a:accent5>
        <a:accent6>
          <a:srgbClr val="5C5CB9"/>
        </a:accent6>
        <a:hlink>
          <a:srgbClr val="2E4C6B"/>
        </a:hlink>
        <a:folHlink>
          <a:srgbClr val="2E2E6B"/>
        </a:folHlink>
      </a:clrScheme>
      <a:clrMap bg1="lt1" tx1="dk1" bg2="lt2" tx2="dk2" accent1="accent1" accent2="accent2" accent3="accent3" accent4="accent4" accent5="accent5" accent6="accent6" hlink="hlink" folHlink="folHlink"/>
    </a:extraClrScheme>
    <a:extraClrScheme>
      <a:clrScheme name="1_ind_1977_slide 7">
        <a:dk1>
          <a:srgbClr val="000000"/>
        </a:dk1>
        <a:lt1>
          <a:srgbClr val="FFFFFF"/>
        </a:lt1>
        <a:dk2>
          <a:srgbClr val="000000"/>
        </a:dk2>
        <a:lt2>
          <a:srgbClr val="B2B2B2"/>
        </a:lt2>
        <a:accent1>
          <a:srgbClr val="C56230"/>
        </a:accent1>
        <a:accent2>
          <a:srgbClr val="B69715"/>
        </a:accent2>
        <a:accent3>
          <a:srgbClr val="FFFFFF"/>
        </a:accent3>
        <a:accent4>
          <a:srgbClr val="000000"/>
        </a:accent4>
        <a:accent5>
          <a:srgbClr val="DFB7AD"/>
        </a:accent5>
        <a:accent6>
          <a:srgbClr val="A58812"/>
        </a:accent6>
        <a:hlink>
          <a:srgbClr val="2E4C6B"/>
        </a:hlink>
        <a:folHlink>
          <a:srgbClr val="6B512E"/>
        </a:folHlink>
      </a:clrScheme>
      <a:clrMap bg1="lt1" tx1="dk1" bg2="lt2" tx2="dk2" accent1="accent1" accent2="accent2" accent3="accent3" accent4="accent4" accent5="accent5" accent6="accent6" hlink="hlink" folHlink="folHlink"/>
    </a:extraClrScheme>
    <a:extraClrScheme>
      <a:clrScheme name="1_ind_1977_slide 8">
        <a:dk1>
          <a:srgbClr val="000000"/>
        </a:dk1>
        <a:lt1>
          <a:srgbClr val="FFFFFF"/>
        </a:lt1>
        <a:dk2>
          <a:srgbClr val="000000"/>
        </a:dk2>
        <a:lt2>
          <a:srgbClr val="B2B2B2"/>
        </a:lt2>
        <a:accent1>
          <a:srgbClr val="B46E17"/>
        </a:accent1>
        <a:accent2>
          <a:srgbClr val="A7BC2E"/>
        </a:accent2>
        <a:accent3>
          <a:srgbClr val="FFFFFF"/>
        </a:accent3>
        <a:accent4>
          <a:srgbClr val="000000"/>
        </a:accent4>
        <a:accent5>
          <a:srgbClr val="D6BAAB"/>
        </a:accent5>
        <a:accent6>
          <a:srgbClr val="97AA29"/>
        </a:accent6>
        <a:hlink>
          <a:srgbClr val="2E4C6B"/>
        </a:hlink>
        <a:folHlink>
          <a:srgbClr val="6B2E6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TotalTime>
  <Pages>0</Pages>
  <Words>435</Words>
  <Characters>0</Characters>
  <Application>Microsoft Office PowerPoint</Application>
  <DocSecurity>0</DocSecurity>
  <PresentationFormat>On-screen Show (4:3)</PresentationFormat>
  <Lines>0</Lines>
  <Paragraphs>69</Paragraphs>
  <Slides>10</Slides>
  <Notes>1</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10</vt:i4>
      </vt:variant>
    </vt:vector>
  </HeadingPairs>
  <TitlesOfParts>
    <vt:vector size="22" baseType="lpstr">
      <vt:lpstr>Arial Unicode MS</vt:lpstr>
      <vt:lpstr>Microsoft YaHei</vt:lpstr>
      <vt:lpstr>宋体</vt:lpstr>
      <vt:lpstr>Arial</vt:lpstr>
      <vt:lpstr>Calibri</vt:lpstr>
      <vt:lpstr>Haettenschweiler</vt:lpstr>
      <vt:lpstr>Mistral</vt:lpstr>
      <vt:lpstr>Verdana</vt:lpstr>
      <vt:lpstr>ind_1977_slide</vt:lpstr>
      <vt:lpstr>1_ind_1977_slide</vt:lpstr>
      <vt:lpstr>默认设计模板</vt:lpstr>
      <vt:lpstr>Chart</vt:lpstr>
      <vt:lpstr>PowerPoint Presentation</vt:lpstr>
      <vt:lpstr>Contents</vt:lpstr>
      <vt:lpstr>Diagram</vt:lpstr>
      <vt:lpstr> Circular Diagram</vt:lpstr>
      <vt:lpstr>Pie Chart</vt:lpstr>
      <vt:lpstr>Diagram</vt:lpstr>
      <vt:lpstr>Diagram</vt:lpstr>
      <vt:lpstr>Diagram</vt:lpstr>
      <vt:lpstr>Hot Tip</vt:lpstr>
      <vt:lpstr>PowerPoint Presentation</vt:lpstr>
    </vt:vector>
  </TitlesOfParts>
  <Manager/>
  <Company>HillsOrient</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subject/>
  <dc:creator>Geetesh Bajaj</dc:creator>
  <cp:keywords/>
  <dc:description/>
  <cp:lastModifiedBy>Fatemeh</cp:lastModifiedBy>
  <cp:revision>45</cp:revision>
  <cp:lastPrinted>1899-12-30T00:00:00Z</cp:lastPrinted>
  <dcterms:created xsi:type="dcterms:W3CDTF">2001-08-06T05:40:35Z</dcterms:created>
  <dcterms:modified xsi:type="dcterms:W3CDTF">2015-11-18T19:20:52Z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