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2" r:id="rId4"/>
    <p:sldId id="267" r:id="rId5"/>
    <p:sldId id="263" r:id="rId6"/>
    <p:sldId id="268" r:id="rId7"/>
    <p:sldId id="264" r:id="rId8"/>
    <p:sldId id="265"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105" d="100"/>
          <a:sy n="105" d="100"/>
        </p:scale>
        <p:origin x="390"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 Templateswise.c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491630"/>
            <a:ext cx="7772400" cy="829915"/>
          </a:xfrm>
        </p:spPr>
        <p:txBody>
          <a:bodyPr/>
          <a:lstStyle>
            <a:lvl1pPr>
              <a:defRPr>
                <a:solidFill>
                  <a:schemeClr val="bg1"/>
                </a:solidFill>
              </a:defRPr>
            </a:lvl1pPr>
          </a:lstStyle>
          <a:p>
            <a:r>
              <a:rPr lang="en-US" dirty="0" smtClean="0"/>
              <a:t>NAME OF PRESENTATION</a:t>
            </a:r>
            <a:endParaRPr lang="en-US" dirty="0"/>
          </a:p>
        </p:txBody>
      </p:sp>
      <p:sp>
        <p:nvSpPr>
          <p:cNvPr id="3" name="Subtitle 2"/>
          <p:cNvSpPr>
            <a:spLocks noGrp="1"/>
          </p:cNvSpPr>
          <p:nvPr>
            <p:ph type="subTitle" idx="1" hasCustomPrompt="1"/>
          </p:nvPr>
        </p:nvSpPr>
        <p:spPr>
          <a:xfrm>
            <a:off x="1371600" y="2160389"/>
            <a:ext cx="6400800" cy="593204"/>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Company Name</a:t>
            </a:r>
            <a:endParaRPr lang="en-US" dirty="0"/>
          </a:p>
        </p:txBody>
      </p:sp>
      <p:sp>
        <p:nvSpPr>
          <p:cNvPr id="4" name="Date Placeholder 3"/>
          <p:cNvSpPr>
            <a:spLocks noGrp="1"/>
          </p:cNvSpPr>
          <p:nvPr>
            <p:ph type="dt" sz="half" idx="10"/>
          </p:nvPr>
        </p:nvSpPr>
        <p:spPr/>
        <p:txBody>
          <a:bodyPr/>
          <a:lstStyle/>
          <a:p>
            <a:fld id="{F657D0EF-0202-4BA4-BAEA-B6AD1E708D36}" type="datetimeFigureOut">
              <a:rPr lang="en-US" smtClean="0"/>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6E5C85-AB37-416A-A6AF-E74C68F6E60B}" type="slidenum">
              <a:rPr lang="en-US" smtClean="0"/>
              <a:t>‹#›</a:t>
            </a:fld>
            <a:endParaRPr lang="en-US"/>
          </a:p>
        </p:txBody>
      </p:sp>
    </p:spTree>
    <p:extLst>
      <p:ext uri="{BB962C8B-B14F-4D97-AF65-F5344CB8AC3E}">
        <p14:creationId xmlns:p14="http://schemas.microsoft.com/office/powerpoint/2010/main" val="150550244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 Templateswise.c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907704" y="205979"/>
            <a:ext cx="6779096" cy="857250"/>
          </a:xfrm>
        </p:spPr>
        <p:txBody>
          <a:bodyPr/>
          <a:lstStyle>
            <a:lvl1pPr algn="l">
              <a:defRPr/>
            </a:lvl1pPr>
          </a:lstStyle>
          <a:p>
            <a:r>
              <a:rPr lang="en-US" dirty="0" smtClean="0"/>
              <a:t>Title</a:t>
            </a:r>
            <a:endParaRPr lang="en-US" dirty="0"/>
          </a:p>
        </p:txBody>
      </p:sp>
      <p:sp>
        <p:nvSpPr>
          <p:cNvPr id="3" name="Content Placeholder 2"/>
          <p:cNvSpPr>
            <a:spLocks noGrp="1"/>
          </p:cNvSpPr>
          <p:nvPr>
            <p:ph idx="1" hasCustomPrompt="1"/>
          </p:nvPr>
        </p:nvSpPr>
        <p:spPr>
          <a:xfrm>
            <a:off x="1907704" y="1200151"/>
            <a:ext cx="6779096" cy="3394472"/>
          </a:xfrm>
        </p:spPr>
        <p:txBody>
          <a:body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endParaRPr lang="en-US" dirty="0"/>
          </a:p>
        </p:txBody>
      </p:sp>
      <p:sp>
        <p:nvSpPr>
          <p:cNvPr id="4" name="Date Placeholder 3"/>
          <p:cNvSpPr>
            <a:spLocks noGrp="1"/>
          </p:cNvSpPr>
          <p:nvPr>
            <p:ph type="dt" sz="half" idx="10"/>
          </p:nvPr>
        </p:nvSpPr>
        <p:spPr/>
        <p:txBody>
          <a:bodyPr/>
          <a:lstStyle/>
          <a:p>
            <a:fld id="{F657D0EF-0202-4BA4-BAEA-B6AD1E708D36}" type="datetimeFigureOut">
              <a:rPr lang="en-US" smtClean="0"/>
              <a:t>11/18/2015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6E5C85-AB37-416A-A6AF-E74C68F6E60B}" type="slidenum">
              <a:rPr lang="en-US" smtClean="0"/>
              <a:t>‹#›</a:t>
            </a:fld>
            <a:endParaRPr lang="en-US"/>
          </a:p>
        </p:txBody>
      </p:sp>
    </p:spTree>
    <p:extLst>
      <p:ext uri="{BB962C8B-B14F-4D97-AF65-F5344CB8AC3E}">
        <p14:creationId xmlns:p14="http://schemas.microsoft.com/office/powerpoint/2010/main" val="14036907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2) - Templateswise.c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467544" y="411510"/>
            <a:ext cx="8219256" cy="857250"/>
          </a:xfrm>
        </p:spPr>
        <p:txBody>
          <a:bodyPr/>
          <a:lstStyle>
            <a:lvl1pPr algn="ctr">
              <a:defRPr>
                <a:solidFill>
                  <a:schemeClr val="bg1"/>
                </a:solidFill>
              </a:defRPr>
            </a:lvl1pPr>
          </a:lstStyle>
          <a:p>
            <a:r>
              <a:rPr lang="en-US" dirty="0" smtClean="0"/>
              <a:t>Title</a:t>
            </a:r>
            <a:endParaRPr lang="en-US" dirty="0"/>
          </a:p>
        </p:txBody>
      </p:sp>
      <p:sp>
        <p:nvSpPr>
          <p:cNvPr id="8" name="Content Placeholder 2"/>
          <p:cNvSpPr>
            <a:spLocks noGrp="1"/>
          </p:cNvSpPr>
          <p:nvPr>
            <p:ph idx="1" hasCustomPrompt="1"/>
          </p:nvPr>
        </p:nvSpPr>
        <p:spPr>
          <a:xfrm>
            <a:off x="467544" y="1563638"/>
            <a:ext cx="8219256" cy="3030984"/>
          </a:xfrm>
        </p:spPr>
        <p:txBody>
          <a:bodyPr/>
          <a:lstStyle>
            <a:lvl1pPr marL="0" indent="0" algn="ctr">
              <a:buNone/>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a:t>
            </a:r>
            <a:endParaRPr lang="en-US" dirty="0"/>
          </a:p>
        </p:txBody>
      </p:sp>
      <p:sp>
        <p:nvSpPr>
          <p:cNvPr id="9" name="Date Placeholder 3"/>
          <p:cNvSpPr>
            <a:spLocks noGrp="1"/>
          </p:cNvSpPr>
          <p:nvPr>
            <p:ph type="dt" sz="half" idx="10"/>
          </p:nvPr>
        </p:nvSpPr>
        <p:spPr>
          <a:xfrm>
            <a:off x="457200" y="4767263"/>
            <a:ext cx="2133600" cy="273844"/>
          </a:xfrm>
        </p:spPr>
        <p:txBody>
          <a:bodyPr/>
          <a:lstStyle/>
          <a:p>
            <a:fld id="{F657D0EF-0202-4BA4-BAEA-B6AD1E708D36}" type="datetimeFigureOut">
              <a:rPr lang="en-US" smtClean="0"/>
              <a:t>11/18/2015</a:t>
            </a:fld>
            <a:endParaRPr lang="en-US"/>
          </a:p>
        </p:txBody>
      </p:sp>
      <p:sp>
        <p:nvSpPr>
          <p:cNvPr id="10" name="Footer Placeholder 4"/>
          <p:cNvSpPr>
            <a:spLocks noGrp="1"/>
          </p:cNvSpPr>
          <p:nvPr>
            <p:ph type="ftr" sz="quarter" idx="11"/>
          </p:nvPr>
        </p:nvSpPr>
        <p:spPr>
          <a:xfrm>
            <a:off x="3124200" y="4767263"/>
            <a:ext cx="2895600" cy="273844"/>
          </a:xfrm>
        </p:spPr>
        <p:txBody>
          <a:bodyPr/>
          <a:lstStyle/>
          <a:p>
            <a:endParaRPr lang="en-US"/>
          </a:p>
        </p:txBody>
      </p:sp>
      <p:sp>
        <p:nvSpPr>
          <p:cNvPr id="11" name="Slide Number Placeholder 5"/>
          <p:cNvSpPr>
            <a:spLocks noGrp="1"/>
          </p:cNvSpPr>
          <p:nvPr>
            <p:ph type="sldNum" sz="quarter" idx="12"/>
          </p:nvPr>
        </p:nvSpPr>
        <p:spPr>
          <a:xfrm>
            <a:off x="6553200" y="4767263"/>
            <a:ext cx="2133600" cy="273844"/>
          </a:xfrm>
        </p:spPr>
        <p:txBody>
          <a:bodyPr/>
          <a:lstStyle/>
          <a:p>
            <a:fld id="{696E5C85-AB37-416A-A6AF-E74C68F6E60B}" type="slidenum">
              <a:rPr lang="en-US" smtClean="0"/>
              <a:t>‹#›</a:t>
            </a:fld>
            <a:endParaRPr lang="en-US"/>
          </a:p>
        </p:txBody>
      </p:sp>
    </p:spTree>
    <p:extLst>
      <p:ext uri="{BB962C8B-B14F-4D97-AF65-F5344CB8AC3E}">
        <p14:creationId xmlns:p14="http://schemas.microsoft.com/office/powerpoint/2010/main" val="91977549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657D0EF-0202-4BA4-BAEA-B6AD1E708D36}" type="datetimeFigureOut">
              <a:rPr lang="en-US" smtClean="0"/>
              <a:t>11/18/2015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696E5C85-AB37-416A-A6AF-E74C68F6E60B}" type="slidenum">
              <a:rPr lang="en-US" smtClean="0"/>
              <a:t>‹#›</a:t>
            </a:fld>
            <a:endParaRPr lang="en-US"/>
          </a:p>
        </p:txBody>
      </p:sp>
    </p:spTree>
    <p:extLst>
      <p:ext uri="{BB962C8B-B14F-4D97-AF65-F5344CB8AC3E}">
        <p14:creationId xmlns:p14="http://schemas.microsoft.com/office/powerpoint/2010/main" val="2780586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NAME OF PRESENTATION</a:t>
            </a:r>
            <a:endParaRPr lang="en-US" dirty="0"/>
          </a:p>
        </p:txBody>
      </p:sp>
      <p:sp>
        <p:nvSpPr>
          <p:cNvPr id="3" name="Subtitle 2"/>
          <p:cNvSpPr>
            <a:spLocks noGrp="1"/>
          </p:cNvSpPr>
          <p:nvPr>
            <p:ph type="subTitle" idx="1"/>
          </p:nvPr>
        </p:nvSpPr>
        <p:spPr/>
        <p:txBody>
          <a:bodyPr/>
          <a:lstStyle/>
          <a:p>
            <a:r>
              <a:rPr lang="en-US" dirty="0" smtClean="0"/>
              <a:t>Company Name</a:t>
            </a:r>
            <a:endParaRPr lang="en-US" dirty="0"/>
          </a:p>
        </p:txBody>
      </p:sp>
      <p:sp>
        <p:nvSpPr>
          <p:cNvPr id="4" name="TextBox 3"/>
          <p:cNvSpPr txBox="1"/>
          <p:nvPr/>
        </p:nvSpPr>
        <p:spPr>
          <a:xfrm>
            <a:off x="3491880" y="413251"/>
            <a:ext cx="1996060" cy="646331"/>
          </a:xfrm>
          <a:prstGeom prst="rect">
            <a:avLst/>
          </a:prstGeom>
          <a:noFill/>
        </p:spPr>
        <p:txBody>
          <a:bodyPr wrap="none" rtlCol="1">
            <a:spAutoFit/>
          </a:bodyPr>
          <a:lstStyle/>
          <a:p>
            <a:pPr algn="ctr"/>
            <a:r>
              <a:rPr lang="en-US" dirty="0">
                <a:solidFill>
                  <a:srgbClr val="FF0000"/>
                </a:solidFill>
              </a:rPr>
              <a:t>irppt.com</a:t>
            </a:r>
          </a:p>
          <a:p>
            <a:pPr algn="ctr"/>
            <a:r>
              <a:rPr lang="fa-IR" dirty="0">
                <a:solidFill>
                  <a:srgbClr val="FF0000"/>
                </a:solidFill>
              </a:rPr>
              <a:t>مرکز پاورپوینت مادسیج</a:t>
            </a:r>
          </a:p>
        </p:txBody>
      </p:sp>
    </p:spTree>
    <p:extLst>
      <p:ext uri="{BB962C8B-B14F-4D97-AF65-F5344CB8AC3E}">
        <p14:creationId xmlns:p14="http://schemas.microsoft.com/office/powerpoint/2010/main" val="30828952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Date Placeholder 3"/>
          <p:cNvSpPr>
            <a:spLocks noGrp="1"/>
          </p:cNvSpPr>
          <p:nvPr>
            <p:ph type="dt" sz="quarter" idx="10"/>
          </p:nvPr>
        </p:nvSpPr>
        <p:spPr>
          <a:xfrm>
            <a:off x="251520" y="4685646"/>
            <a:ext cx="2133600" cy="273844"/>
          </a:xfrm>
        </p:spPr>
        <p:txBody>
          <a:bodyPr/>
          <a:lstStyle/>
          <a:p>
            <a:pPr>
              <a:defRPr/>
            </a:pPr>
            <a:r>
              <a:rPr lang="en-PH" dirty="0"/>
              <a:t>www.designfreebies.org</a:t>
            </a:r>
          </a:p>
        </p:txBody>
      </p:sp>
      <p:sp>
        <p:nvSpPr>
          <p:cNvPr id="43" name="Footer Placeholder 4"/>
          <p:cNvSpPr>
            <a:spLocks noGrp="1"/>
          </p:cNvSpPr>
          <p:nvPr>
            <p:ph type="ftr" sz="quarter" idx="11"/>
          </p:nvPr>
        </p:nvSpPr>
        <p:spPr>
          <a:xfrm>
            <a:off x="2260104" y="4756770"/>
            <a:ext cx="2895600" cy="273844"/>
          </a:xfrm>
        </p:spPr>
        <p:txBody>
          <a:bodyPr/>
          <a:lstStyle/>
          <a:p>
            <a:pPr>
              <a:defRPr/>
            </a:pPr>
            <a:r>
              <a:rPr lang="en-PH"/>
              <a:t>Company Logo</a:t>
            </a:r>
          </a:p>
        </p:txBody>
      </p:sp>
      <p:sp>
        <p:nvSpPr>
          <p:cNvPr id="44" name="Rectangle 2"/>
          <p:cNvSpPr>
            <a:spLocks noGrp="1" noChangeArrowheads="1"/>
          </p:cNvSpPr>
          <p:nvPr>
            <p:ph type="title"/>
          </p:nvPr>
        </p:nvSpPr>
        <p:spPr>
          <a:xfrm>
            <a:off x="1043608" y="195486"/>
            <a:ext cx="6779096" cy="857250"/>
          </a:xfrm>
        </p:spPr>
        <p:txBody>
          <a:bodyPr>
            <a:normAutofit/>
          </a:bodyPr>
          <a:lstStyle/>
          <a:p>
            <a:r>
              <a:rPr lang="en-PH" sz="2700">
                <a:solidFill>
                  <a:schemeClr val="bg1"/>
                </a:solidFill>
                <a:latin typeface="Verdana" panose="020B0604030504040204" pitchFamily="34" charset="0"/>
              </a:rPr>
              <a:t>Diagram</a:t>
            </a:r>
            <a:endParaRPr lang="en-PH" sz="1500">
              <a:solidFill>
                <a:schemeClr val="bg1"/>
              </a:solidFill>
              <a:latin typeface="Verdana" panose="020B0604030504040204" pitchFamily="34" charset="0"/>
            </a:endParaRPr>
          </a:p>
        </p:txBody>
      </p:sp>
      <p:sp>
        <p:nvSpPr>
          <p:cNvPr id="45" name="AutoShape 3"/>
          <p:cNvSpPr>
            <a:spLocks noChangeArrowheads="1"/>
          </p:cNvSpPr>
          <p:nvPr/>
        </p:nvSpPr>
        <p:spPr bwMode="auto">
          <a:xfrm>
            <a:off x="4736604" y="1989757"/>
            <a:ext cx="1714500" cy="2000250"/>
          </a:xfrm>
          <a:prstGeom prst="roundRect">
            <a:avLst>
              <a:gd name="adj" fmla="val 16667"/>
            </a:avLst>
          </a:prstGeom>
          <a:gradFill rotWithShape="1">
            <a:gsLst>
              <a:gs pos="0">
                <a:srgbClr val="FFC000"/>
              </a:gs>
              <a:gs pos="100000">
                <a:schemeClr val="bg1"/>
              </a:gs>
            </a:gsLst>
            <a:lin ang="13500000" scaled="1"/>
          </a:gradFill>
          <a:ln w="38100">
            <a:solidFill>
              <a:srgbClr val="C00000"/>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sz="1350">
              <a:latin typeface="Verdana" panose="020B0604030504040204" pitchFamily="34" charset="0"/>
            </a:endParaRPr>
          </a:p>
        </p:txBody>
      </p:sp>
      <p:sp>
        <p:nvSpPr>
          <p:cNvPr id="46" name="AutoShape 5"/>
          <p:cNvSpPr>
            <a:spLocks noChangeArrowheads="1"/>
          </p:cNvSpPr>
          <p:nvPr/>
        </p:nvSpPr>
        <p:spPr bwMode="auto">
          <a:xfrm>
            <a:off x="964704" y="1989757"/>
            <a:ext cx="1714500" cy="2228850"/>
          </a:xfrm>
          <a:prstGeom prst="roundRect">
            <a:avLst>
              <a:gd name="adj" fmla="val 16667"/>
            </a:avLst>
          </a:prstGeom>
          <a:gradFill flip="none" rotWithShape="1">
            <a:gsLst>
              <a:gs pos="0">
                <a:schemeClr val="accent1">
                  <a:lumMod val="60000"/>
                  <a:lumOff val="40000"/>
                </a:schemeClr>
              </a:gs>
              <a:gs pos="100000">
                <a:schemeClr val="bg1"/>
              </a:gs>
            </a:gsLst>
            <a:lin ang="18900000" scaled="1"/>
            <a:tileRect/>
          </a:gradFill>
          <a:ln w="38100">
            <a:solidFill>
              <a:schemeClr val="accent1">
                <a:lumMod val="75000"/>
              </a:schemeClr>
            </a:solidFill>
            <a:round/>
            <a:headEnd/>
            <a:tailEnd/>
          </a:ln>
        </p:spPr>
        <p:txBody>
          <a:bodyPr wrap="none" anchor="ctr"/>
          <a:lstStyle/>
          <a:p>
            <a:pPr algn="ctr" eaLnBrk="0" hangingPunct="0">
              <a:defRPr/>
            </a:pPr>
            <a:endParaRPr lang="en-US" sz="1350">
              <a:latin typeface="Verdana" pitchFamily="34" charset="0"/>
            </a:endParaRPr>
          </a:p>
        </p:txBody>
      </p:sp>
      <p:sp>
        <p:nvSpPr>
          <p:cNvPr id="47" name="Text Box 6"/>
          <p:cNvSpPr txBox="1">
            <a:spLocks noChangeArrowheads="1"/>
          </p:cNvSpPr>
          <p:nvPr/>
        </p:nvSpPr>
        <p:spPr bwMode="auto">
          <a:xfrm>
            <a:off x="1079004" y="2046908"/>
            <a:ext cx="1528763" cy="2100575"/>
          </a:xfrm>
          <a:prstGeom prst="rect">
            <a:avLst/>
          </a:prstGeom>
          <a:noFill/>
          <a:ln w="9525">
            <a:noFill/>
            <a:miter lim="800000"/>
            <a:headEnd/>
            <a:tailEnd/>
          </a:ln>
        </p:spPr>
        <p:txBody>
          <a:bodyPr>
            <a:spAutoFit/>
          </a:bodyPr>
          <a:lstStyle/>
          <a:p>
            <a:pPr algn="l" eaLnBrk="0" hangingPunct="0">
              <a:defRPr/>
            </a:pPr>
            <a:r>
              <a:rPr lang="en-PH" sz="1500" b="1" dirty="0">
                <a:solidFill>
                  <a:schemeClr val="accent1">
                    <a:lumMod val="75000"/>
                  </a:schemeClr>
                </a:solidFill>
                <a:latin typeface="Arial" charset="0"/>
              </a:rPr>
              <a:t>Images</a:t>
            </a:r>
            <a:r>
              <a:rPr lang="en-PH" sz="1350" dirty="0">
                <a:solidFill>
                  <a:srgbClr val="000000"/>
                </a:solidFill>
                <a:latin typeface="Arial" charset="0"/>
              </a:rPr>
              <a:t> </a:t>
            </a:r>
          </a:p>
          <a:p>
            <a:pPr algn="l" eaLnBrk="0" hangingPunct="0">
              <a:defRPr/>
            </a:pPr>
            <a:r>
              <a:rPr lang="en-PH" sz="1050" dirty="0">
                <a:latin typeface="Arial" charset="0"/>
              </a:rPr>
              <a:t>Images are key elements of every presentation. Your audience has ears and eyes – they’ll want to see what you’re talking about, and a good visual cue will help them to understand your message much better.</a:t>
            </a:r>
            <a:endParaRPr lang="en-PH" sz="1050" dirty="0">
              <a:solidFill>
                <a:srgbClr val="000000"/>
              </a:solidFill>
              <a:latin typeface="Arial" charset="0"/>
            </a:endParaRPr>
          </a:p>
        </p:txBody>
      </p:sp>
      <p:sp>
        <p:nvSpPr>
          <p:cNvPr id="48" name="Text Box 19"/>
          <p:cNvSpPr txBox="1">
            <a:spLocks noChangeArrowheads="1"/>
          </p:cNvSpPr>
          <p:nvPr/>
        </p:nvSpPr>
        <p:spPr bwMode="auto">
          <a:xfrm>
            <a:off x="4865191" y="2104057"/>
            <a:ext cx="1528763" cy="1777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500" b="1">
                <a:solidFill>
                  <a:srgbClr val="C00000"/>
                </a:solidFill>
              </a:rPr>
              <a:t>Contrast</a:t>
            </a:r>
            <a:endParaRPr lang="en-PH" sz="1350">
              <a:solidFill>
                <a:srgbClr val="C00000"/>
              </a:solidFill>
            </a:endParaRPr>
          </a:p>
          <a:p>
            <a:pPr algn="l"/>
            <a:r>
              <a:rPr lang="en-PH" sz="1050"/>
              <a:t>If you want to play with colors, keep it easy on the eyes and always keep good contrast in mind so that your readers do not have to strain to guess what you’ve typed on your slide.</a:t>
            </a:r>
            <a:endParaRPr lang="en-PH" sz="1050">
              <a:solidFill>
                <a:srgbClr val="000000"/>
              </a:solidFill>
            </a:endParaRPr>
          </a:p>
        </p:txBody>
      </p:sp>
      <p:sp>
        <p:nvSpPr>
          <p:cNvPr id="49" name="Oval 21"/>
          <p:cNvSpPr>
            <a:spLocks noChangeArrowheads="1"/>
          </p:cNvSpPr>
          <p:nvPr/>
        </p:nvSpPr>
        <p:spPr bwMode="gray">
          <a:xfrm>
            <a:off x="3136404" y="846757"/>
            <a:ext cx="1143000" cy="1140619"/>
          </a:xfrm>
          <a:prstGeom prst="ellipse">
            <a:avLst/>
          </a:prstGeom>
          <a:gradFill rotWithShape="1">
            <a:gsLst>
              <a:gs pos="0">
                <a:schemeClr val="accent6"/>
              </a:gs>
              <a:gs pos="100000">
                <a:schemeClr val="accent5">
                  <a:lumMod val="50000"/>
                </a:schemeClr>
              </a:gs>
            </a:gsLst>
            <a:lin ang="5400000" scaled="1"/>
          </a:gradFill>
          <a:ln w="9525">
            <a:noFill/>
            <a:round/>
            <a:headEnd/>
            <a:tailEnd/>
          </a:ln>
          <a:effectLst/>
        </p:spPr>
        <p:txBody>
          <a:bodyPr wrap="none" anchor="ctr"/>
          <a:lstStyle/>
          <a:p>
            <a:pPr>
              <a:defRPr/>
            </a:pPr>
            <a:endParaRPr lang="en-PH" sz="1350">
              <a:latin typeface="Arial" charset="0"/>
            </a:endParaRPr>
          </a:p>
        </p:txBody>
      </p:sp>
      <p:sp>
        <p:nvSpPr>
          <p:cNvPr id="50" name="Freeform 22"/>
          <p:cNvSpPr>
            <a:spLocks/>
          </p:cNvSpPr>
          <p:nvPr/>
        </p:nvSpPr>
        <p:spPr bwMode="gray">
          <a:xfrm>
            <a:off x="3267373" y="865807"/>
            <a:ext cx="881063" cy="429816"/>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85000">
                <a:schemeClr val="accent6">
                  <a:alpha val="60000"/>
                </a:schemeClr>
              </a:gs>
            </a:gsLst>
            <a:lin ang="5400000" scaled="1"/>
          </a:gradFill>
          <a:ln w="0">
            <a:noFill/>
            <a:prstDash val="solid"/>
            <a:round/>
            <a:headEnd/>
            <a:tailEnd/>
          </a:ln>
          <a:effectLst/>
        </p:spPr>
        <p:txBody>
          <a:bodyPr/>
          <a:lstStyle/>
          <a:p>
            <a:pPr>
              <a:defRPr/>
            </a:pPr>
            <a:endParaRPr lang="en-PH" sz="1350">
              <a:latin typeface="Arial" charset="0"/>
            </a:endParaRPr>
          </a:p>
        </p:txBody>
      </p:sp>
      <p:sp>
        <p:nvSpPr>
          <p:cNvPr id="51" name="Text Box 23"/>
          <p:cNvSpPr txBox="1">
            <a:spLocks noChangeArrowheads="1"/>
          </p:cNvSpPr>
          <p:nvPr/>
        </p:nvSpPr>
        <p:spPr bwMode="gray">
          <a:xfrm>
            <a:off x="3193554" y="1418257"/>
            <a:ext cx="1028700" cy="323165"/>
          </a:xfrm>
          <a:prstGeom prst="rect">
            <a:avLst/>
          </a:prstGeom>
          <a:noFill/>
          <a:ln w="9525">
            <a:noFill/>
            <a:miter lim="800000"/>
            <a:headEnd/>
            <a:tailEnd/>
          </a:ln>
          <a:effectLst/>
        </p:spPr>
        <p:txBody>
          <a:bodyPr>
            <a:spAutoFit/>
          </a:bodyPr>
          <a:lstStyle/>
          <a:p>
            <a:pPr algn="ctr" eaLnBrk="0" hangingPunct="0">
              <a:defRPr/>
            </a:pPr>
            <a:r>
              <a:rPr lang="en-PH" sz="1500" b="1" dirty="0">
                <a:solidFill>
                  <a:srgbClr val="FFFFFF"/>
                </a:solidFill>
                <a:effectLst>
                  <a:outerShdw blurRad="38100" dist="38100" dir="2700000" algn="tl">
                    <a:srgbClr val="C0C0C0"/>
                  </a:outerShdw>
                </a:effectLst>
                <a:latin typeface="Arial" charset="0"/>
              </a:rPr>
              <a:t>Title</a:t>
            </a:r>
          </a:p>
        </p:txBody>
      </p:sp>
      <p:pic>
        <p:nvPicPr>
          <p:cNvPr id="52" name="Picture 21" descr="template-2-arrow-1.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32932" y="1932607"/>
            <a:ext cx="74652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22" descr="template-2-arrow-1.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36355" y="1932607"/>
            <a:ext cx="74652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14788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0" descr="template-3-ba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71750" y="1371600"/>
            <a:ext cx="3921919"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11"/>
          </p:nvPr>
        </p:nvSpPr>
        <p:spPr/>
        <p:txBody>
          <a:bodyPr/>
          <a:lstStyle/>
          <a:p>
            <a:pPr>
              <a:defRPr/>
            </a:pPr>
            <a:r>
              <a:rPr lang="en-PH"/>
              <a:t>Company Logo</a:t>
            </a:r>
          </a:p>
        </p:txBody>
      </p:sp>
      <p:sp>
        <p:nvSpPr>
          <p:cNvPr id="10245" name="Rectangle 2"/>
          <p:cNvSpPr>
            <a:spLocks noGrp="1" noChangeArrowheads="1"/>
          </p:cNvSpPr>
          <p:nvPr>
            <p:ph type="title"/>
          </p:nvPr>
        </p:nvSpPr>
        <p:spPr/>
        <p:txBody>
          <a:bodyPr>
            <a:normAutofit/>
          </a:bodyPr>
          <a:lstStyle/>
          <a:p>
            <a:r>
              <a:rPr lang="en-PH" sz="2700">
                <a:solidFill>
                  <a:schemeClr val="bg1"/>
                </a:solidFill>
                <a:latin typeface="Verdana" panose="020B0604030504040204" pitchFamily="34" charset="0"/>
              </a:rPr>
              <a:t>Bar Chart</a:t>
            </a:r>
            <a:endParaRPr lang="en-PH" sz="1500">
              <a:solidFill>
                <a:schemeClr val="bg1"/>
              </a:solidFill>
              <a:latin typeface="Verdana" panose="020B0604030504040204" pitchFamily="34" charset="0"/>
            </a:endParaRPr>
          </a:p>
        </p:txBody>
      </p:sp>
      <p:sp>
        <p:nvSpPr>
          <p:cNvPr id="10246" name="TextBox 20"/>
          <p:cNvSpPr txBox="1">
            <a:spLocks noChangeArrowheads="1"/>
          </p:cNvSpPr>
          <p:nvPr/>
        </p:nvSpPr>
        <p:spPr bwMode="auto">
          <a:xfrm>
            <a:off x="2857500" y="2971800"/>
            <a:ext cx="5966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A</a:t>
            </a:r>
          </a:p>
        </p:txBody>
      </p:sp>
      <p:sp>
        <p:nvSpPr>
          <p:cNvPr id="10247" name="TextBox 21"/>
          <p:cNvSpPr txBox="1">
            <a:spLocks noChangeArrowheads="1"/>
          </p:cNvSpPr>
          <p:nvPr/>
        </p:nvSpPr>
        <p:spPr bwMode="auto">
          <a:xfrm>
            <a:off x="3257550" y="2797969"/>
            <a:ext cx="5966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B</a:t>
            </a:r>
          </a:p>
        </p:txBody>
      </p:sp>
      <p:sp>
        <p:nvSpPr>
          <p:cNvPr id="10248" name="TextBox 22"/>
          <p:cNvSpPr txBox="1">
            <a:spLocks noChangeArrowheads="1"/>
          </p:cNvSpPr>
          <p:nvPr/>
        </p:nvSpPr>
        <p:spPr bwMode="auto">
          <a:xfrm>
            <a:off x="3600450" y="2514600"/>
            <a:ext cx="60465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C</a:t>
            </a:r>
          </a:p>
        </p:txBody>
      </p:sp>
      <p:sp>
        <p:nvSpPr>
          <p:cNvPr id="10249" name="TextBox 23"/>
          <p:cNvSpPr txBox="1">
            <a:spLocks noChangeArrowheads="1"/>
          </p:cNvSpPr>
          <p:nvPr/>
        </p:nvSpPr>
        <p:spPr bwMode="auto">
          <a:xfrm>
            <a:off x="4000500" y="2286000"/>
            <a:ext cx="60465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D</a:t>
            </a:r>
          </a:p>
        </p:txBody>
      </p:sp>
      <p:sp>
        <p:nvSpPr>
          <p:cNvPr id="10250" name="TextBox 23"/>
          <p:cNvSpPr txBox="1">
            <a:spLocks noChangeArrowheads="1"/>
          </p:cNvSpPr>
          <p:nvPr/>
        </p:nvSpPr>
        <p:spPr bwMode="auto">
          <a:xfrm>
            <a:off x="4400550" y="1943100"/>
            <a:ext cx="5966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E</a:t>
            </a:r>
          </a:p>
        </p:txBody>
      </p:sp>
      <p:sp>
        <p:nvSpPr>
          <p:cNvPr id="10251" name="TextBox 23"/>
          <p:cNvSpPr txBox="1">
            <a:spLocks noChangeArrowheads="1"/>
          </p:cNvSpPr>
          <p:nvPr/>
        </p:nvSpPr>
        <p:spPr bwMode="auto">
          <a:xfrm>
            <a:off x="4857751" y="1600200"/>
            <a:ext cx="58862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050"/>
              <a:t>Data F</a:t>
            </a:r>
          </a:p>
        </p:txBody>
      </p:sp>
      <p:sp>
        <p:nvSpPr>
          <p:cNvPr id="12" name="TextBox 11"/>
          <p:cNvSpPr txBox="1"/>
          <p:nvPr/>
        </p:nvSpPr>
        <p:spPr>
          <a:xfrm>
            <a:off x="3491880" y="413251"/>
            <a:ext cx="1996060" cy="646331"/>
          </a:xfrm>
          <a:prstGeom prst="rect">
            <a:avLst/>
          </a:prstGeom>
          <a:noFill/>
        </p:spPr>
        <p:txBody>
          <a:bodyPr wrap="none" rtlCol="1">
            <a:spAutoFit/>
          </a:bodyPr>
          <a:lstStyle/>
          <a:p>
            <a:pPr algn="ctr"/>
            <a:r>
              <a:rPr lang="en-US" dirty="0">
                <a:solidFill>
                  <a:srgbClr val="FF0000"/>
                </a:solidFill>
              </a:rPr>
              <a:t>irppt.com</a:t>
            </a:r>
          </a:p>
          <a:p>
            <a:pPr algn="ctr"/>
            <a:r>
              <a:rPr lang="fa-IR" dirty="0">
                <a:solidFill>
                  <a:srgbClr val="FF0000"/>
                </a:solidFill>
              </a:rPr>
              <a:t>مرکز پاورپوینت مادسیج</a:t>
            </a:r>
          </a:p>
        </p:txBody>
      </p:sp>
    </p:spTree>
    <p:extLst>
      <p:ext uri="{BB962C8B-B14F-4D97-AF65-F5344CB8AC3E}">
        <p14:creationId xmlns:p14="http://schemas.microsoft.com/office/powerpoint/2010/main" val="31016932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0" descr="swirl.png"/>
          <p:cNvPicPr>
            <a:picLocks noChangeAspect="1"/>
          </p:cNvPicPr>
          <p:nvPr/>
        </p:nvPicPr>
        <p:blipFill>
          <a:blip r:embed="rId2">
            <a:duotone>
              <a:schemeClr val="accent4">
                <a:shade val="45000"/>
                <a:satMod val="135000"/>
              </a:schemeClr>
              <a:prstClr val="white"/>
            </a:duotone>
          </a:blip>
          <a:srcRect/>
          <a:stretch>
            <a:fillRect/>
          </a:stretch>
        </p:blipFill>
        <p:spPr bwMode="auto">
          <a:xfrm>
            <a:off x="2450306" y="1650206"/>
            <a:ext cx="3900488" cy="2071688"/>
          </a:xfrm>
          <a:prstGeom prst="rect">
            <a:avLst/>
          </a:prstGeom>
          <a:noFill/>
          <a:ln w="9525">
            <a:noFill/>
            <a:miter lim="800000"/>
            <a:headEnd/>
            <a:tailEnd/>
          </a:ln>
        </p:spPr>
      </p:pic>
      <p:sp>
        <p:nvSpPr>
          <p:cNvPr id="3" name="Oval 34"/>
          <p:cNvSpPr>
            <a:spLocks noChangeArrowheads="1"/>
          </p:cNvSpPr>
          <p:nvPr/>
        </p:nvSpPr>
        <p:spPr bwMode="gray">
          <a:xfrm rot="-723406">
            <a:off x="3848100" y="3704035"/>
            <a:ext cx="1046560" cy="48577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pic>
        <p:nvPicPr>
          <p:cNvPr id="4" name="Picture 38" descr="ball-2-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71901" y="2514601"/>
            <a:ext cx="1450181" cy="145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Grp="1" noChangeArrowheads="1"/>
          </p:cNvSpPr>
          <p:nvPr>
            <p:ph type="title"/>
          </p:nvPr>
        </p:nvSpPr>
        <p:spPr>
          <a:xfrm>
            <a:off x="1907704" y="205979"/>
            <a:ext cx="6779096" cy="857250"/>
          </a:xfrm>
        </p:spPr>
        <p:txBody>
          <a:bodyPr>
            <a:normAutofit/>
          </a:bodyPr>
          <a:lstStyle/>
          <a:p>
            <a:r>
              <a:rPr lang="en-PH" smtClean="0">
                <a:solidFill>
                  <a:schemeClr val="bg1"/>
                </a:solidFill>
                <a:latin typeface="Verdana" panose="020B0604030504040204" pitchFamily="34" charset="0"/>
              </a:rPr>
              <a:t> Circular Diagram</a:t>
            </a:r>
          </a:p>
        </p:txBody>
      </p:sp>
      <p:sp>
        <p:nvSpPr>
          <p:cNvPr id="6" name="Date Placeholder 2"/>
          <p:cNvSpPr>
            <a:spLocks noGrp="1"/>
          </p:cNvSpPr>
          <p:nvPr>
            <p:ph type="dt" sz="quarter" idx="10"/>
          </p:nvPr>
        </p:nvSpPr>
        <p:spPr>
          <a:xfrm>
            <a:off x="457200" y="4767263"/>
            <a:ext cx="2133600" cy="273844"/>
          </a:xfrm>
        </p:spPr>
        <p:txBody>
          <a:bodyPr/>
          <a:lstStyle/>
          <a:p>
            <a:pPr>
              <a:defRPr/>
            </a:pPr>
            <a:r>
              <a:rPr lang="en-PH" dirty="0"/>
              <a:t>www.designfreebies.org</a:t>
            </a:r>
          </a:p>
        </p:txBody>
      </p:sp>
      <p:sp>
        <p:nvSpPr>
          <p:cNvPr id="7" name="Footer Placeholder 3"/>
          <p:cNvSpPr>
            <a:spLocks noGrp="1"/>
          </p:cNvSpPr>
          <p:nvPr>
            <p:ph type="ftr" sz="quarter" idx="11"/>
          </p:nvPr>
        </p:nvSpPr>
        <p:spPr>
          <a:xfrm>
            <a:off x="3124200" y="4767263"/>
            <a:ext cx="2895600" cy="273844"/>
          </a:xfrm>
        </p:spPr>
        <p:txBody>
          <a:bodyPr/>
          <a:lstStyle/>
          <a:p>
            <a:pPr>
              <a:defRPr/>
            </a:pPr>
            <a:r>
              <a:rPr lang="en-PH"/>
              <a:t>Company Logo</a:t>
            </a:r>
          </a:p>
        </p:txBody>
      </p:sp>
      <p:sp>
        <p:nvSpPr>
          <p:cNvPr id="8" name="Text Box 33"/>
          <p:cNvSpPr txBox="1">
            <a:spLocks noChangeArrowheads="1"/>
          </p:cNvSpPr>
          <p:nvPr/>
        </p:nvSpPr>
        <p:spPr bwMode="auto">
          <a:xfrm>
            <a:off x="5314950" y="2228850"/>
            <a:ext cx="2114550" cy="415498"/>
          </a:xfrm>
          <a:prstGeom prst="rect">
            <a:avLst/>
          </a:prstGeom>
          <a:noFill/>
          <a:ln w="9525" algn="ctr">
            <a:noFill/>
            <a:miter lim="800000"/>
            <a:headEnd/>
            <a:tailEnd/>
          </a:ln>
          <a:effectLst/>
        </p:spPr>
        <p:txBody>
          <a:bodyPr>
            <a:spAutoFit/>
          </a:bodyPr>
          <a:lstStyle/>
          <a:p>
            <a:pPr algn="l">
              <a:defRPr/>
            </a:pPr>
            <a:r>
              <a:rPr lang="en-PH" sz="2100" dirty="0">
                <a:effectLst>
                  <a:outerShdw blurRad="38100" dist="38100" dir="2700000" algn="tl">
                    <a:srgbClr val="C0C0C0"/>
                  </a:outerShdw>
                </a:effectLst>
                <a:latin typeface="Arial" charset="0"/>
              </a:rPr>
              <a:t>Add Your Title</a:t>
            </a:r>
            <a:endParaRPr lang="en-PH" sz="2100" dirty="0">
              <a:latin typeface="Arial" charset="0"/>
            </a:endParaRPr>
          </a:p>
        </p:txBody>
      </p:sp>
      <p:sp>
        <p:nvSpPr>
          <p:cNvPr id="9" name="Text Box 39"/>
          <p:cNvSpPr txBox="1">
            <a:spLocks noChangeArrowheads="1"/>
          </p:cNvSpPr>
          <p:nvPr/>
        </p:nvSpPr>
        <p:spPr bwMode="gray">
          <a:xfrm>
            <a:off x="4130123" y="2984897"/>
            <a:ext cx="67896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100">
                <a:solidFill>
                  <a:srgbClr val="000000"/>
                </a:solidFill>
              </a:rPr>
              <a:t>Text</a:t>
            </a:r>
            <a:endParaRPr lang="en-PH" sz="1350"/>
          </a:p>
        </p:txBody>
      </p:sp>
      <p:sp>
        <p:nvSpPr>
          <p:cNvPr id="10" name="Oval 34"/>
          <p:cNvSpPr>
            <a:spLocks noChangeArrowheads="1"/>
          </p:cNvSpPr>
          <p:nvPr/>
        </p:nvSpPr>
        <p:spPr bwMode="gray">
          <a:xfrm rot="-723406">
            <a:off x="2205038" y="2944416"/>
            <a:ext cx="876300" cy="407194"/>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pic>
        <p:nvPicPr>
          <p:cNvPr id="11" name="Picture 39" descr="ball-2-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71700" y="2114550"/>
            <a:ext cx="108585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Oval 34"/>
          <p:cNvSpPr>
            <a:spLocks noChangeArrowheads="1"/>
          </p:cNvSpPr>
          <p:nvPr/>
        </p:nvSpPr>
        <p:spPr bwMode="gray">
          <a:xfrm rot="-723406">
            <a:off x="3115867" y="1794272"/>
            <a:ext cx="801290" cy="37147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3" name="Oval 34"/>
          <p:cNvSpPr>
            <a:spLocks noChangeArrowheads="1"/>
          </p:cNvSpPr>
          <p:nvPr/>
        </p:nvSpPr>
        <p:spPr bwMode="gray">
          <a:xfrm rot="-723406">
            <a:off x="4424363" y="1433512"/>
            <a:ext cx="626269" cy="290513"/>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pic>
        <p:nvPicPr>
          <p:cNvPr id="14" name="Picture 41" descr="ball-2-3.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57550" y="1257300"/>
            <a:ext cx="782241" cy="78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42" descr="ball-2-4.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14850" y="1028700"/>
            <a:ext cx="610791" cy="610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39"/>
          <p:cNvSpPr txBox="1">
            <a:spLocks noChangeArrowheads="1"/>
          </p:cNvSpPr>
          <p:nvPr/>
        </p:nvSpPr>
        <p:spPr bwMode="gray">
          <a:xfrm>
            <a:off x="2400300" y="2457450"/>
            <a:ext cx="5715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500">
                <a:solidFill>
                  <a:srgbClr val="000000"/>
                </a:solidFill>
              </a:rPr>
              <a:t>Text</a:t>
            </a:r>
            <a:endParaRPr lang="en-PH" sz="1500"/>
          </a:p>
        </p:txBody>
      </p:sp>
      <p:sp>
        <p:nvSpPr>
          <p:cNvPr id="17" name="Text Box 39"/>
          <p:cNvSpPr txBox="1">
            <a:spLocks noChangeArrowheads="1"/>
          </p:cNvSpPr>
          <p:nvPr/>
        </p:nvSpPr>
        <p:spPr bwMode="gray">
          <a:xfrm>
            <a:off x="3371850" y="1428750"/>
            <a:ext cx="57150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350">
                <a:solidFill>
                  <a:srgbClr val="000000"/>
                </a:solidFill>
              </a:rPr>
              <a:t>Text</a:t>
            </a:r>
            <a:endParaRPr lang="en-PH" sz="1350"/>
          </a:p>
        </p:txBody>
      </p:sp>
      <p:sp>
        <p:nvSpPr>
          <p:cNvPr id="18" name="Text Box 39"/>
          <p:cNvSpPr txBox="1">
            <a:spLocks noChangeArrowheads="1"/>
          </p:cNvSpPr>
          <p:nvPr/>
        </p:nvSpPr>
        <p:spPr bwMode="gray">
          <a:xfrm>
            <a:off x="4514850" y="1085851"/>
            <a:ext cx="5715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200">
                <a:solidFill>
                  <a:schemeClr val="bg1"/>
                </a:solidFill>
              </a:rPr>
              <a:t>Text</a:t>
            </a:r>
          </a:p>
        </p:txBody>
      </p:sp>
    </p:spTree>
    <p:extLst>
      <p:ext uri="{BB962C8B-B14F-4D97-AF65-F5344CB8AC3E}">
        <p14:creationId xmlns:p14="http://schemas.microsoft.com/office/powerpoint/2010/main" val="3369308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11"/>
          </p:nvPr>
        </p:nvSpPr>
        <p:spPr/>
        <p:txBody>
          <a:bodyPr/>
          <a:lstStyle/>
          <a:p>
            <a:pPr>
              <a:defRPr/>
            </a:pPr>
            <a:r>
              <a:rPr lang="en-PH"/>
              <a:t>Company Logo</a:t>
            </a:r>
          </a:p>
        </p:txBody>
      </p:sp>
      <p:sp>
        <p:nvSpPr>
          <p:cNvPr id="11268" name="Rectangle 2"/>
          <p:cNvSpPr>
            <a:spLocks noGrp="1" noChangeArrowheads="1"/>
          </p:cNvSpPr>
          <p:nvPr>
            <p:ph type="title"/>
          </p:nvPr>
        </p:nvSpPr>
        <p:spPr/>
        <p:txBody>
          <a:bodyPr>
            <a:normAutofit/>
          </a:bodyPr>
          <a:lstStyle/>
          <a:p>
            <a:r>
              <a:rPr lang="en-PH" smtClean="0">
                <a:latin typeface="Verdana" panose="020B0604030504040204" pitchFamily="34" charset="0"/>
              </a:rPr>
              <a:t>Diagram</a:t>
            </a:r>
            <a:endParaRPr lang="en-PH" sz="1350">
              <a:latin typeface="Verdana" panose="020B0604030504040204" pitchFamily="34" charset="0"/>
            </a:endParaRPr>
          </a:p>
        </p:txBody>
      </p:sp>
      <p:sp>
        <p:nvSpPr>
          <p:cNvPr id="12294" name="AutoShape 4"/>
          <p:cNvSpPr>
            <a:spLocks noChangeArrowheads="1"/>
          </p:cNvSpPr>
          <p:nvPr/>
        </p:nvSpPr>
        <p:spPr bwMode="auto">
          <a:xfrm>
            <a:off x="3711179" y="1849041"/>
            <a:ext cx="1721644" cy="2366963"/>
          </a:xfrm>
          <a:prstGeom prst="roundRect">
            <a:avLst>
              <a:gd name="adj" fmla="val 4690"/>
            </a:avLst>
          </a:prstGeom>
          <a:noFill/>
          <a:ln w="57150">
            <a:solidFill>
              <a:schemeClr val="accent6"/>
            </a:solidFill>
            <a:round/>
            <a:headEnd/>
            <a:tailEnd/>
          </a:ln>
        </p:spPr>
        <p:txBody>
          <a:bodyPr wrap="none" anchor="ctr"/>
          <a:lstStyle/>
          <a:p>
            <a:pPr>
              <a:defRPr/>
            </a:pPr>
            <a:endParaRPr lang="en-US" sz="1350">
              <a:latin typeface="Arial" charset="0"/>
            </a:endParaRPr>
          </a:p>
        </p:txBody>
      </p:sp>
      <p:sp>
        <p:nvSpPr>
          <p:cNvPr id="95237" name="AutoShape 5"/>
          <p:cNvSpPr>
            <a:spLocks noChangeArrowheads="1"/>
          </p:cNvSpPr>
          <p:nvPr/>
        </p:nvSpPr>
        <p:spPr bwMode="gray">
          <a:xfrm>
            <a:off x="3886200" y="1745456"/>
            <a:ext cx="1397794" cy="215504"/>
          </a:xfrm>
          <a:prstGeom prst="roundRect">
            <a:avLst>
              <a:gd name="adj" fmla="val 50000"/>
            </a:avLst>
          </a:prstGeom>
          <a:solidFill>
            <a:schemeClr val="accent6"/>
          </a:solidFill>
          <a:ln w="9525">
            <a:noFill/>
            <a:round/>
            <a:headEnd/>
            <a:tailEnd/>
          </a:ln>
        </p:spPr>
        <p:txBody>
          <a:bodyPr wrap="none" anchor="ctr"/>
          <a:lstStyle/>
          <a:p>
            <a:pPr>
              <a:defRPr/>
            </a:pPr>
            <a:endParaRPr lang="en-PH" sz="1350">
              <a:latin typeface="Arial" charset="0"/>
            </a:endParaRPr>
          </a:p>
        </p:txBody>
      </p:sp>
      <p:sp>
        <p:nvSpPr>
          <p:cNvPr id="11271" name="AutoShape 8"/>
          <p:cNvSpPr>
            <a:spLocks noChangeArrowheads="1"/>
          </p:cNvSpPr>
          <p:nvPr/>
        </p:nvSpPr>
        <p:spPr bwMode="auto">
          <a:xfrm>
            <a:off x="5593557" y="1576387"/>
            <a:ext cx="1721644" cy="2366963"/>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2" name="AutoShape 9"/>
          <p:cNvSpPr>
            <a:spLocks noChangeArrowheads="1"/>
          </p:cNvSpPr>
          <p:nvPr/>
        </p:nvSpPr>
        <p:spPr bwMode="gray">
          <a:xfrm>
            <a:off x="5755482" y="1469231"/>
            <a:ext cx="1397794" cy="215504"/>
          </a:xfrm>
          <a:prstGeom prst="roundRect">
            <a:avLst>
              <a:gd name="adj" fmla="val 50000"/>
            </a:avLst>
          </a:prstGeom>
          <a:solidFill>
            <a:srgbClr val="28AA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3" name="Text Box 13"/>
          <p:cNvSpPr txBox="1">
            <a:spLocks noChangeArrowheads="1"/>
          </p:cNvSpPr>
          <p:nvPr/>
        </p:nvSpPr>
        <p:spPr bwMode="gray">
          <a:xfrm>
            <a:off x="4050086" y="1724025"/>
            <a:ext cx="10390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050"/>
              <a:t>Add Your Title</a:t>
            </a:r>
          </a:p>
        </p:txBody>
      </p:sp>
      <p:sp>
        <p:nvSpPr>
          <p:cNvPr id="11274" name="Text Box 14"/>
          <p:cNvSpPr txBox="1">
            <a:spLocks noChangeArrowheads="1"/>
          </p:cNvSpPr>
          <p:nvPr/>
        </p:nvSpPr>
        <p:spPr bwMode="gray">
          <a:xfrm>
            <a:off x="5936036" y="1456135"/>
            <a:ext cx="10390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050"/>
              <a:t>Add Your Title</a:t>
            </a:r>
          </a:p>
        </p:txBody>
      </p:sp>
      <p:sp>
        <p:nvSpPr>
          <p:cNvPr id="11275" name="AutoShape 16"/>
          <p:cNvSpPr>
            <a:spLocks noChangeArrowheads="1"/>
          </p:cNvSpPr>
          <p:nvPr/>
        </p:nvSpPr>
        <p:spPr bwMode="auto">
          <a:xfrm>
            <a:off x="1828800" y="2069306"/>
            <a:ext cx="1721644" cy="2366963"/>
          </a:xfrm>
          <a:prstGeom prst="roundRect">
            <a:avLst>
              <a:gd name="adj" fmla="val 4690"/>
            </a:avLst>
          </a:prstGeom>
          <a:noFill/>
          <a:ln w="57150">
            <a:solidFill>
              <a:srgbClr val="FFC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6" name="AutoShape 17"/>
          <p:cNvSpPr>
            <a:spLocks noChangeArrowheads="1"/>
          </p:cNvSpPr>
          <p:nvPr/>
        </p:nvSpPr>
        <p:spPr bwMode="gray">
          <a:xfrm>
            <a:off x="1990725" y="1962150"/>
            <a:ext cx="1397794" cy="215504"/>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sz="1350"/>
          </a:p>
        </p:txBody>
      </p:sp>
      <p:sp>
        <p:nvSpPr>
          <p:cNvPr id="11277" name="Text Box 20"/>
          <p:cNvSpPr txBox="1">
            <a:spLocks noChangeArrowheads="1"/>
          </p:cNvSpPr>
          <p:nvPr/>
        </p:nvSpPr>
        <p:spPr bwMode="gray">
          <a:xfrm>
            <a:off x="2164136" y="1943100"/>
            <a:ext cx="10390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050"/>
              <a:t>Add Your Title</a:t>
            </a:r>
          </a:p>
        </p:txBody>
      </p:sp>
      <p:sp>
        <p:nvSpPr>
          <p:cNvPr id="11278" name="Text Box 21"/>
          <p:cNvSpPr txBox="1">
            <a:spLocks noChangeArrowheads="1"/>
          </p:cNvSpPr>
          <p:nvPr/>
        </p:nvSpPr>
        <p:spPr bwMode="auto">
          <a:xfrm>
            <a:off x="1885950" y="2264569"/>
            <a:ext cx="16002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2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771900" y="2024063"/>
            <a:ext cx="16002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2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5657850" y="1727598"/>
            <a:ext cx="16002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200"/>
              <a:t>Practice delivering your presentation several times until it’s smooth. Delivery is where the rubber hits the road, so you should never wing it. </a:t>
            </a:r>
          </a:p>
        </p:txBody>
      </p:sp>
      <p:pic>
        <p:nvPicPr>
          <p:cNvPr id="11281" name="Picture 18" descr="template-2-arrow-3.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43451" y="1085850"/>
            <a:ext cx="1346597" cy="62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19" descr="template-2-arrow-4.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76639">
            <a:off x="2833688" y="1300163"/>
            <a:ext cx="1229916" cy="75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0345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1907704" y="205979"/>
            <a:ext cx="6779096" cy="857250"/>
          </a:xfrm>
        </p:spPr>
        <p:txBody>
          <a:bodyPr>
            <a:normAutofit/>
          </a:bodyPr>
          <a:lstStyle/>
          <a:p>
            <a:r>
              <a:rPr lang="en-PH" smtClean="0">
                <a:solidFill>
                  <a:schemeClr val="bg1"/>
                </a:solidFill>
                <a:latin typeface="Arial" panose="020B0604020202020204" pitchFamily="34" charset="0"/>
              </a:rPr>
              <a:t>Pie Chart</a:t>
            </a:r>
          </a:p>
        </p:txBody>
      </p:sp>
      <p:sp>
        <p:nvSpPr>
          <p:cNvPr id="3" name="Date Placeholder 2"/>
          <p:cNvSpPr>
            <a:spLocks noGrp="1"/>
          </p:cNvSpPr>
          <p:nvPr>
            <p:ph type="dt" sz="quarter" idx="10"/>
          </p:nvPr>
        </p:nvSpPr>
        <p:spPr>
          <a:xfrm>
            <a:off x="457200" y="4767263"/>
            <a:ext cx="2133600" cy="273844"/>
          </a:xfrm>
        </p:spPr>
        <p:txBody>
          <a:bodyPr/>
          <a:lstStyle/>
          <a:p>
            <a:pPr>
              <a:defRPr/>
            </a:pPr>
            <a:r>
              <a:rPr lang="en-PH" dirty="0"/>
              <a:t>www.designfreebies.org</a:t>
            </a:r>
          </a:p>
        </p:txBody>
      </p:sp>
      <p:sp>
        <p:nvSpPr>
          <p:cNvPr id="4" name="Footer Placeholder 3"/>
          <p:cNvSpPr>
            <a:spLocks noGrp="1"/>
          </p:cNvSpPr>
          <p:nvPr>
            <p:ph type="ftr" sz="quarter" idx="11"/>
          </p:nvPr>
        </p:nvSpPr>
        <p:spPr>
          <a:xfrm>
            <a:off x="3124200" y="4767263"/>
            <a:ext cx="2895600" cy="273844"/>
          </a:xfrm>
        </p:spPr>
        <p:txBody>
          <a:bodyPr/>
          <a:lstStyle/>
          <a:p>
            <a:pPr>
              <a:defRPr/>
            </a:pPr>
            <a:r>
              <a:rPr lang="en-PH"/>
              <a:t>Company Logo</a:t>
            </a:r>
          </a:p>
        </p:txBody>
      </p:sp>
      <p:pic>
        <p:nvPicPr>
          <p:cNvPr id="5" name="Picture 12" descr="template-3-pi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46760" y="1264444"/>
            <a:ext cx="3850481" cy="261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62724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r>
              <a:rPr lang="en-PH" smtClean="0">
                <a:latin typeface="Arial" panose="020B0604020202020204" pitchFamily="34" charset="0"/>
              </a:rPr>
              <a:t>Table</a:t>
            </a:r>
          </a:p>
        </p:txBody>
      </p:sp>
      <p:graphicFrame>
        <p:nvGraphicFramePr>
          <p:cNvPr id="20549" name="Group 69"/>
          <p:cNvGraphicFramePr>
            <a:graphicFrameLocks noGrp="1"/>
          </p:cNvGraphicFramePr>
          <p:nvPr>
            <p:ph idx="1"/>
          </p:nvPr>
        </p:nvGraphicFramePr>
        <p:xfrm>
          <a:off x="1771650" y="1371600"/>
          <a:ext cx="5600702" cy="2351487"/>
        </p:xfrm>
        <a:graphic>
          <a:graphicData uri="http://schemas.openxmlformats.org/drawingml/2006/table">
            <a:tbl>
              <a:tblPr/>
              <a:tblGrid>
                <a:gridCol w="1263254"/>
                <a:gridCol w="881063"/>
                <a:gridCol w="864394"/>
                <a:gridCol w="862013"/>
                <a:gridCol w="867965"/>
                <a:gridCol w="862013"/>
              </a:tblGrid>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400" b="0" i="0" u="none" strike="noStrike" cap="none" normalizeH="0" baseline="0" dirty="0" smtClean="0">
                        <a:ln>
                          <a:noFill/>
                        </a:ln>
                        <a:solidFill>
                          <a:schemeClr val="bg1"/>
                        </a:solidFill>
                        <a:effectLst/>
                        <a:latin typeface="Verdana" pitchFamily="34" charset="0"/>
                      </a:endParaRPr>
                    </a:p>
                  </a:txBody>
                  <a:tcPr marL="68580" marR="68580" marT="34290" marB="34290"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bg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100</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87</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8</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95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535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78</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744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344091">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267</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32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454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78</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65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544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123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123</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565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57</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242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334566">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Title</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234</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312</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56</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785</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400" b="0" i="0" u="none" strike="noStrike" cap="none" normalizeH="0" baseline="0" dirty="0" smtClean="0">
                          <a:ln>
                            <a:noFill/>
                          </a:ln>
                          <a:solidFill>
                            <a:schemeClr val="tx1"/>
                          </a:solidFill>
                          <a:effectLst/>
                          <a:latin typeface="Verdana" pitchFamily="34" charset="0"/>
                        </a:rPr>
                        <a:t>49</a:t>
                      </a:r>
                    </a:p>
                  </a:txBody>
                  <a:tcPr marL="68580" marR="68580"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bl>
          </a:graphicData>
        </a:graphic>
      </p:graphicFrame>
      <p:sp>
        <p:nvSpPr>
          <p:cNvPr id="64" name="Date Placeholder 3"/>
          <p:cNvSpPr>
            <a:spLocks noGrp="1"/>
          </p:cNvSpPr>
          <p:nvPr>
            <p:ph type="dt" sz="quarter" idx="10"/>
          </p:nvPr>
        </p:nvSpPr>
        <p:spPr/>
        <p:txBody>
          <a:bodyPr/>
          <a:lstStyle/>
          <a:p>
            <a:pPr>
              <a:defRPr/>
            </a:pPr>
            <a:r>
              <a:rPr lang="en-PH"/>
              <a:t>www.designfreebies.org</a:t>
            </a:r>
          </a:p>
        </p:txBody>
      </p:sp>
      <p:sp>
        <p:nvSpPr>
          <p:cNvPr id="65" name="Footer Placeholder 4"/>
          <p:cNvSpPr>
            <a:spLocks noGrp="1"/>
          </p:cNvSpPr>
          <p:nvPr>
            <p:ph type="ftr" sz="quarter" idx="11"/>
          </p:nvPr>
        </p:nvSpPr>
        <p:spPr/>
        <p:txBody>
          <a:bodyPr/>
          <a:lstStyle/>
          <a:p>
            <a:pPr>
              <a:defRPr/>
            </a:pPr>
            <a:r>
              <a:rPr lang="en-PH"/>
              <a:t>Company Logo</a:t>
            </a:r>
          </a:p>
        </p:txBody>
      </p:sp>
    </p:spTree>
    <p:extLst>
      <p:ext uri="{BB962C8B-B14F-4D97-AF65-F5344CB8AC3E}">
        <p14:creationId xmlns:p14="http://schemas.microsoft.com/office/powerpoint/2010/main" val="27678247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WordArt 4"/>
          <p:cNvSpPr>
            <a:spLocks noChangeArrowheads="1" noChangeShapeType="1" noTextEdit="1"/>
          </p:cNvSpPr>
          <p:nvPr/>
        </p:nvSpPr>
        <p:spPr bwMode="gray">
          <a:xfrm>
            <a:off x="3086100" y="2686051"/>
            <a:ext cx="3131344" cy="469106"/>
          </a:xfrm>
          <a:prstGeom prst="rect">
            <a:avLst/>
          </a:prstGeom>
        </p:spPr>
        <p:txBody>
          <a:bodyPr wrap="none" fromWordArt="1">
            <a:prstTxWarp prst="textDeflate">
              <a:avLst>
                <a:gd name="adj" fmla="val 0"/>
              </a:avLst>
            </a:prstTxWarp>
          </a:bodyPr>
          <a:lstStyle/>
          <a:p>
            <a:pPr algn="ctr"/>
            <a:r>
              <a:rPr lang="en-US" sz="2700" b="1" kern="10">
                <a:ln w="19050">
                  <a:solidFill>
                    <a:schemeClr val="bg1"/>
                  </a:solidFill>
                  <a:round/>
                  <a:headEnd/>
                  <a:tailEnd/>
                </a:ln>
                <a:solidFill>
                  <a:srgbClr val="7E9632"/>
                </a:solidFill>
                <a:cs typeface="Arial" panose="020B0604020202020204" pitchFamily="34" charset="0"/>
              </a:rPr>
              <a:t>Thank You !</a:t>
            </a:r>
            <a:endParaRPr lang="fa-IR" sz="2700" b="1" kern="10">
              <a:ln w="19050">
                <a:solidFill>
                  <a:schemeClr val="bg1"/>
                </a:solidFill>
                <a:round/>
                <a:headEnd/>
                <a:tailEnd/>
              </a:ln>
              <a:solidFill>
                <a:srgbClr val="7E9632"/>
              </a:solidFill>
              <a:cs typeface="Arial" panose="020B0604020202020204" pitchFamily="34" charset="0"/>
            </a:endParaRPr>
          </a:p>
        </p:txBody>
      </p:sp>
      <p:sp>
        <p:nvSpPr>
          <p:cNvPr id="3" name="TextBox 2"/>
          <p:cNvSpPr txBox="1"/>
          <p:nvPr/>
        </p:nvSpPr>
        <p:spPr>
          <a:xfrm>
            <a:off x="3956855" y="1599643"/>
            <a:ext cx="1996060" cy="646331"/>
          </a:xfrm>
          <a:prstGeom prst="rect">
            <a:avLst/>
          </a:prstGeom>
          <a:noFill/>
        </p:spPr>
        <p:txBody>
          <a:bodyPr wrap="none" rtlCol="1">
            <a:spAutoFit/>
          </a:bodyPr>
          <a:lstStyle/>
          <a:p>
            <a:pPr algn="ctr"/>
            <a:r>
              <a:rPr lang="en-US" dirty="0">
                <a:solidFill>
                  <a:srgbClr val="28AAE4"/>
                </a:solidFill>
              </a:rPr>
              <a:t>irppt.com</a:t>
            </a:r>
          </a:p>
          <a:p>
            <a:pPr algn="ctr"/>
            <a:r>
              <a:rPr lang="fa-IR" dirty="0">
                <a:solidFill>
                  <a:srgbClr val="28AAE4"/>
                </a:solidFill>
              </a:rPr>
              <a:t>مرکز پاورپوینت مادسیج</a:t>
            </a:r>
          </a:p>
        </p:txBody>
      </p:sp>
    </p:spTree>
    <p:extLst>
      <p:ext uri="{BB962C8B-B14F-4D97-AF65-F5344CB8AC3E}">
        <p14:creationId xmlns:p14="http://schemas.microsoft.com/office/powerpoint/2010/main" val="37096447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9092"/>
                                        </p:tgtEl>
                                        <p:attrNameLst>
                                          <p:attrName>style.visibility</p:attrName>
                                        </p:attrNameLst>
                                      </p:cBhvr>
                                      <p:to>
                                        <p:strVal val="visible"/>
                                      </p:to>
                                    </p:set>
                                    <p:anim calcmode="lin" valueType="num">
                                      <p:cBhvr>
                                        <p:cTn id="7" dur="500" fill="hold"/>
                                        <p:tgtEl>
                                          <p:spTgt spid="89092"/>
                                        </p:tgtEl>
                                        <p:attrNameLst>
                                          <p:attrName>ppt_w</p:attrName>
                                        </p:attrNameLst>
                                      </p:cBhvr>
                                      <p:tavLst>
                                        <p:tav tm="0">
                                          <p:val>
                                            <p:fltVal val="0"/>
                                          </p:val>
                                        </p:tav>
                                        <p:tav tm="100000">
                                          <p:val>
                                            <p:strVal val="#ppt_w"/>
                                          </p:val>
                                        </p:tav>
                                      </p:tavLst>
                                    </p:anim>
                                    <p:anim calcmode="lin" valueType="num">
                                      <p:cBhvr>
                                        <p:cTn id="8" dur="500" fill="hold"/>
                                        <p:tgtEl>
                                          <p:spTgt spid="89092"/>
                                        </p:tgtEl>
                                        <p:attrNameLst>
                                          <p:attrName>ppt_h</p:attrName>
                                        </p:attrNameLst>
                                      </p:cBhvr>
                                      <p:tavLst>
                                        <p:tav tm="0">
                                          <p:val>
                                            <p:fltVal val="0"/>
                                          </p:val>
                                        </p:tav>
                                        <p:tav tm="100000">
                                          <p:val>
                                            <p:strVal val="#ppt_h"/>
                                          </p:val>
                                        </p:tav>
                                      </p:tavLst>
                                    </p:anim>
                                    <p:animEffect transition="in" filter="fade">
                                      <p:cBhvr>
                                        <p:cTn id="9" dur="500"/>
                                        <p:tgtEl>
                                          <p:spTgt spid="890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205</Template>
  <TotalTime>4</TotalTime>
  <Words>297</Words>
  <Application>Microsoft Office PowerPoint</Application>
  <PresentationFormat>On-screen Show (16:9)</PresentationFormat>
  <Paragraphs>90</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Verdana</vt:lpstr>
      <vt:lpstr>Wingdings</vt:lpstr>
      <vt:lpstr>Office Theme</vt:lpstr>
      <vt:lpstr>NAME OF PRESENTATION</vt:lpstr>
      <vt:lpstr>Diagram</vt:lpstr>
      <vt:lpstr>Bar Chart</vt:lpstr>
      <vt:lpstr> Circular Diagram</vt:lpstr>
      <vt:lpstr>Diagram</vt:lpstr>
      <vt:lpstr>Pie Chart</vt:lpstr>
      <vt:lpstr>Table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Fatemeh</dc:creator>
  <cp:lastModifiedBy>Fatemeh</cp:lastModifiedBy>
  <cp:revision>3</cp:revision>
  <dcterms:created xsi:type="dcterms:W3CDTF">2015-11-18T18:44:37Z</dcterms:created>
  <dcterms:modified xsi:type="dcterms:W3CDTF">2015-11-18T18:49:34Z</dcterms:modified>
</cp:coreProperties>
</file>