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3" r:id="rId5"/>
    <p:sldId id="264" r:id="rId6"/>
    <p:sldId id="265" r:id="rId7"/>
    <p:sldId id="266" r:id="rId8"/>
    <p:sldId id="267" r:id="rId9"/>
    <p:sldId id="268" r:id="rId10"/>
    <p:sldId id="269" r:id="rId11"/>
    <p:sldId id="270"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8B1C"/>
    <a:srgbClr val="E5A547"/>
    <a:srgbClr val="E28426"/>
    <a:srgbClr val="43CEFF"/>
    <a:srgbClr val="FF3399"/>
    <a:srgbClr val="CC3399"/>
    <a:srgbClr val="70AC2E"/>
    <a:srgbClr val="C19FFF"/>
    <a:srgbClr val="CAB4EA"/>
    <a:srgbClr val="D3B5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07080" y="4039820"/>
            <a:ext cx="7772400" cy="1374345"/>
          </a:xfrm>
          <a:effectLst>
            <a:outerShdw blurRad="50800" dist="38100" dir="2700000" algn="tl" rotWithShape="0">
              <a:prstClr val="black">
                <a:alpha val="40000"/>
              </a:prst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281425" y="5414165"/>
            <a:ext cx="6400800" cy="610820"/>
          </a:xfrm>
        </p:spPr>
        <p:txBody>
          <a:bodyPr>
            <a:normAutofit/>
          </a:bodyPr>
          <a:lstStyle>
            <a:lvl1pPr marL="0" indent="0" algn="r">
              <a:buNone/>
              <a:defRPr sz="2600">
                <a:solidFill>
                  <a:srgbClr val="E5A54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458115"/>
          </a:xfrm>
        </p:spPr>
        <p:txBody>
          <a:bodyPr>
            <a:normAutofit/>
          </a:bodyPr>
          <a:lstStyle>
            <a:lvl1pPr algn="r">
              <a:defRPr sz="3600">
                <a:solidFill>
                  <a:srgbClr val="D68B1C"/>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749245"/>
            <a:ext cx="8229600" cy="3766098"/>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70605" y="527605"/>
            <a:ext cx="7016195" cy="610820"/>
          </a:xfrm>
        </p:spPr>
        <p:txBody>
          <a:bodyPr>
            <a:normAutofit/>
          </a:bodyPr>
          <a:lstStyle>
            <a:lvl1pPr algn="l">
              <a:defRPr sz="3600">
                <a:solidFill>
                  <a:srgbClr val="D68B1C"/>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670605" y="1291130"/>
            <a:ext cx="7016195"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1670" y="985720"/>
            <a:ext cx="8229600" cy="610820"/>
          </a:xfrm>
        </p:spPr>
        <p:txBody>
          <a:bodyPr>
            <a:normAutofit/>
          </a:bodyPr>
          <a:lstStyle>
            <a:lvl1pPr algn="r">
              <a:defRPr sz="3600">
                <a:solidFill>
                  <a:srgbClr val="D68B1C"/>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1670" y="1730202"/>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1670" y="2360065"/>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730202"/>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360065"/>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11/18/2015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p:txBody>
          <a:bodyPr>
            <a:normAutofit/>
          </a:bodyPr>
          <a:lstStyle/>
          <a:p>
            <a:r>
              <a:rPr lang="en-US" dirty="0" smtClean="0"/>
              <a:t>Click to edit Master subtitle style</a:t>
            </a:r>
            <a:endParaRPr lang="en-US" dirty="0"/>
          </a:p>
        </p:txBody>
      </p:sp>
      <p:sp>
        <p:nvSpPr>
          <p:cNvPr id="4" name="TextBox 3"/>
          <p:cNvSpPr txBox="1"/>
          <p:nvPr/>
        </p:nvSpPr>
        <p:spPr>
          <a:xfrm>
            <a:off x="754375" y="5465509"/>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6"/>
          <p:cNvSpPr>
            <a:spLocks noChangeArrowheads="1"/>
          </p:cNvSpPr>
          <p:nvPr/>
        </p:nvSpPr>
        <p:spPr bwMode="gray">
          <a:xfrm>
            <a:off x="5410200" y="2903538"/>
            <a:ext cx="2701925" cy="2659062"/>
          </a:xfrm>
          <a:prstGeom prst="chevron">
            <a:avLst>
              <a:gd name="adj" fmla="val 17842"/>
            </a:avLst>
          </a:prstGeom>
          <a:gradFill rotWithShape="1">
            <a:gsLst>
              <a:gs pos="0">
                <a:schemeClr val="accent4">
                  <a:lumMod val="60000"/>
                  <a:lumOff val="40000"/>
                </a:schemeClr>
              </a:gs>
              <a:gs pos="100000">
                <a:schemeClr val="accent1">
                  <a:gamma/>
                  <a:tint val="69804"/>
                  <a:invGamma/>
                </a:schemeClr>
              </a:gs>
            </a:gsLst>
            <a:lin ang="0" scaled="1"/>
          </a:gradFill>
          <a:ln w="38100">
            <a:solidFill>
              <a:srgbClr val="EAEAEA"/>
            </a:solidFill>
            <a:miter lim="800000"/>
            <a:headEnd/>
            <a:tailEnd/>
          </a:ln>
          <a:effectLst>
            <a:outerShdw dist="109250" dir="3267739" algn="ctr" rotWithShape="0">
              <a:srgbClr val="333333">
                <a:alpha val="50000"/>
              </a:srgbClr>
            </a:outerShdw>
          </a:effectLst>
        </p:spPr>
        <p:txBody>
          <a:bodyPr anchor="ctr">
            <a:spAutoFit/>
          </a:bodyPr>
          <a:lstStyle/>
          <a:p>
            <a:pPr>
              <a:defRPr/>
            </a:pPr>
            <a:endParaRPr lang="en-PH">
              <a:latin typeface="Arial" charset="0"/>
            </a:endParaRPr>
          </a:p>
        </p:txBody>
      </p:sp>
      <p:sp>
        <p:nvSpPr>
          <p:cNvPr id="12" name="AutoShape 6"/>
          <p:cNvSpPr>
            <a:spLocks noChangeArrowheads="1"/>
          </p:cNvSpPr>
          <p:nvPr/>
        </p:nvSpPr>
        <p:spPr bwMode="gray">
          <a:xfrm>
            <a:off x="3200400" y="2903538"/>
            <a:ext cx="2701925" cy="2659062"/>
          </a:xfrm>
          <a:prstGeom prst="chevron">
            <a:avLst>
              <a:gd name="adj" fmla="val 17842"/>
            </a:avLst>
          </a:prstGeom>
          <a:gradFill rotWithShape="1">
            <a:gsLst>
              <a:gs pos="0">
                <a:schemeClr val="accent4">
                  <a:lumMod val="60000"/>
                  <a:lumOff val="40000"/>
                </a:schemeClr>
              </a:gs>
              <a:gs pos="100000">
                <a:schemeClr val="accent1">
                  <a:gamma/>
                  <a:tint val="69804"/>
                  <a:invGamma/>
                </a:schemeClr>
              </a:gs>
            </a:gsLst>
            <a:lin ang="0" scaled="1"/>
          </a:gradFill>
          <a:ln w="38100">
            <a:solidFill>
              <a:srgbClr val="EAEAEA"/>
            </a:solidFill>
            <a:miter lim="800000"/>
            <a:headEnd/>
            <a:tailEnd/>
          </a:ln>
          <a:effectLst>
            <a:outerShdw dist="109250" dir="3267739" algn="ctr" rotWithShape="0">
              <a:srgbClr val="333333">
                <a:alpha val="50000"/>
              </a:srgbClr>
            </a:outerShdw>
          </a:effectLst>
        </p:spPr>
        <p:txBody>
          <a:bodyPr anchor="ctr">
            <a:spAutoFit/>
          </a:bodyPr>
          <a:lstStyle/>
          <a:p>
            <a:pPr>
              <a:defRPr/>
            </a:pPr>
            <a:endParaRPr lang="en-PH">
              <a:latin typeface="Arial" charset="0"/>
            </a:endParaRPr>
          </a:p>
        </p:txBody>
      </p:sp>
      <p:sp>
        <p:nvSpPr>
          <p:cNvPr id="13316" name="Rectangle 2"/>
          <p:cNvSpPr>
            <a:spLocks noGrp="1" noChangeArrowheads="1"/>
          </p:cNvSpPr>
          <p:nvPr>
            <p:ph type="title"/>
          </p:nvPr>
        </p:nvSpPr>
        <p:spPr/>
        <p:txBody>
          <a:bodyPr>
            <a:normAutofit fontScale="90000"/>
          </a:bodyPr>
          <a:lstStyle/>
          <a:p>
            <a:r>
              <a:rPr lang="en-PH" smtClean="0"/>
              <a:t>Progress Diagram</a:t>
            </a:r>
          </a:p>
        </p:txBody>
      </p:sp>
      <p:sp>
        <p:nvSpPr>
          <p:cNvPr id="10" name="Date Placeholder 2"/>
          <p:cNvSpPr>
            <a:spLocks noGrp="1"/>
          </p:cNvSpPr>
          <p:nvPr>
            <p:ph type="dt" sz="quarter" idx="10"/>
          </p:nvPr>
        </p:nvSpPr>
        <p:spPr/>
        <p:txBody>
          <a:bodyPr/>
          <a:lstStyle/>
          <a:p>
            <a:pPr>
              <a:defRPr/>
            </a:pPr>
            <a:r>
              <a:rPr lang="en-PH" smtClean="0"/>
              <a:t>www.designfreebies.org</a:t>
            </a:r>
          </a:p>
        </p:txBody>
      </p:sp>
      <p:sp>
        <p:nvSpPr>
          <p:cNvPr id="11" name="Footer Placeholder 3"/>
          <p:cNvSpPr>
            <a:spLocks noGrp="1"/>
          </p:cNvSpPr>
          <p:nvPr>
            <p:ph type="ftr" sz="quarter" idx="11"/>
          </p:nvPr>
        </p:nvSpPr>
        <p:spPr/>
        <p:txBody>
          <a:bodyPr/>
          <a:lstStyle/>
          <a:p>
            <a:pPr>
              <a:defRPr/>
            </a:pPr>
            <a:r>
              <a:rPr lang="en-PH" smtClean="0"/>
              <a:t>Company Logo</a:t>
            </a:r>
          </a:p>
        </p:txBody>
      </p:sp>
      <p:sp>
        <p:nvSpPr>
          <p:cNvPr id="97287" name="AutoShape 7"/>
          <p:cNvSpPr>
            <a:spLocks noChangeArrowheads="1"/>
          </p:cNvSpPr>
          <p:nvPr/>
        </p:nvSpPr>
        <p:spPr bwMode="gray">
          <a:xfrm>
            <a:off x="1198563" y="2133600"/>
            <a:ext cx="1870075" cy="527050"/>
          </a:xfrm>
          <a:prstGeom prst="roundRect">
            <a:avLst>
              <a:gd name="adj" fmla="val 50000"/>
            </a:avLst>
          </a:prstGeom>
          <a:gradFill rotWithShape="1">
            <a:gsLst>
              <a:gs pos="0">
                <a:schemeClr val="accent1"/>
              </a:gs>
              <a:gs pos="100000">
                <a:schemeClr val="accent1">
                  <a:gamma/>
                  <a:tint val="69804"/>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en-PH" sz="2000" b="1" dirty="0">
                <a:solidFill>
                  <a:schemeClr val="bg1"/>
                </a:solidFill>
                <a:latin typeface="Arial" charset="0"/>
              </a:rPr>
              <a:t>Stage </a:t>
            </a:r>
            <a:r>
              <a:rPr lang="en-PH" sz="2000" b="1" dirty="0">
                <a:solidFill>
                  <a:schemeClr val="bg1"/>
                </a:solidFill>
                <a:latin typeface="Arial" charset="0"/>
              </a:rPr>
              <a:t>1</a:t>
            </a:r>
          </a:p>
        </p:txBody>
      </p:sp>
      <p:sp>
        <p:nvSpPr>
          <p:cNvPr id="14" name="AutoShape 7"/>
          <p:cNvSpPr>
            <a:spLocks noChangeArrowheads="1"/>
          </p:cNvSpPr>
          <p:nvPr/>
        </p:nvSpPr>
        <p:spPr bwMode="gray">
          <a:xfrm>
            <a:off x="3429000" y="2133600"/>
            <a:ext cx="1870075" cy="527050"/>
          </a:xfrm>
          <a:prstGeom prst="roundRect">
            <a:avLst>
              <a:gd name="adj" fmla="val 50000"/>
            </a:avLst>
          </a:prstGeom>
          <a:gradFill rotWithShape="1">
            <a:gsLst>
              <a:gs pos="0">
                <a:schemeClr val="accent1"/>
              </a:gs>
              <a:gs pos="100000">
                <a:schemeClr val="accent1">
                  <a:gamma/>
                  <a:tint val="69804"/>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en-PH" sz="2000" b="1" dirty="0">
                <a:solidFill>
                  <a:schemeClr val="bg1"/>
                </a:solidFill>
                <a:latin typeface="Arial" charset="0"/>
              </a:rPr>
              <a:t>Stage 2</a:t>
            </a:r>
            <a:endParaRPr lang="en-PH" sz="2000" b="1" dirty="0">
              <a:solidFill>
                <a:schemeClr val="bg1"/>
              </a:solidFill>
              <a:latin typeface="Arial" charset="0"/>
            </a:endParaRPr>
          </a:p>
        </p:txBody>
      </p:sp>
      <p:sp>
        <p:nvSpPr>
          <p:cNvPr id="15" name="AutoShape 7"/>
          <p:cNvSpPr>
            <a:spLocks noChangeArrowheads="1"/>
          </p:cNvSpPr>
          <p:nvPr/>
        </p:nvSpPr>
        <p:spPr bwMode="gray">
          <a:xfrm>
            <a:off x="5715000" y="2133600"/>
            <a:ext cx="1870075" cy="527050"/>
          </a:xfrm>
          <a:prstGeom prst="roundRect">
            <a:avLst>
              <a:gd name="adj" fmla="val 50000"/>
            </a:avLst>
          </a:prstGeom>
          <a:gradFill rotWithShape="1">
            <a:gsLst>
              <a:gs pos="0">
                <a:schemeClr val="accent1"/>
              </a:gs>
              <a:gs pos="100000">
                <a:schemeClr val="accent1">
                  <a:gamma/>
                  <a:tint val="69804"/>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en-PH" sz="2000" b="1" dirty="0">
                <a:solidFill>
                  <a:schemeClr val="bg1"/>
                </a:solidFill>
                <a:latin typeface="Arial" charset="0"/>
              </a:rPr>
              <a:t>Stage 3</a:t>
            </a:r>
            <a:endParaRPr lang="en-PH" sz="2000" b="1" dirty="0">
              <a:solidFill>
                <a:schemeClr val="bg1"/>
              </a:solidFill>
              <a:latin typeface="Arial" charset="0"/>
            </a:endParaRPr>
          </a:p>
        </p:txBody>
      </p:sp>
      <p:sp>
        <p:nvSpPr>
          <p:cNvPr id="16" name="AutoShape 6"/>
          <p:cNvSpPr>
            <a:spLocks noChangeArrowheads="1"/>
          </p:cNvSpPr>
          <p:nvPr/>
        </p:nvSpPr>
        <p:spPr bwMode="gray">
          <a:xfrm>
            <a:off x="990600" y="2903538"/>
            <a:ext cx="2701925" cy="2659062"/>
          </a:xfrm>
          <a:prstGeom prst="chevron">
            <a:avLst>
              <a:gd name="adj" fmla="val 17842"/>
            </a:avLst>
          </a:prstGeom>
          <a:gradFill rotWithShape="1">
            <a:gsLst>
              <a:gs pos="0">
                <a:schemeClr val="accent4">
                  <a:lumMod val="60000"/>
                  <a:lumOff val="40000"/>
                </a:schemeClr>
              </a:gs>
              <a:gs pos="100000">
                <a:schemeClr val="accent1">
                  <a:gamma/>
                  <a:tint val="69804"/>
                  <a:invGamma/>
                </a:schemeClr>
              </a:gs>
            </a:gsLst>
            <a:lin ang="0" scaled="1"/>
          </a:gradFill>
          <a:ln w="38100">
            <a:solidFill>
              <a:srgbClr val="EAEAEA"/>
            </a:solidFill>
            <a:miter lim="800000"/>
            <a:headEnd/>
            <a:tailEnd/>
          </a:ln>
          <a:effectLst>
            <a:outerShdw dist="109250" dir="3267739" algn="ctr" rotWithShape="0">
              <a:srgbClr val="333333">
                <a:alpha val="50000"/>
              </a:srgbClr>
            </a:outerShdw>
          </a:effectLst>
        </p:spPr>
        <p:txBody>
          <a:bodyPr anchor="ctr">
            <a:spAutoFit/>
          </a:bodyPr>
          <a:lstStyle/>
          <a:p>
            <a:pPr>
              <a:defRPr/>
            </a:pPr>
            <a:endParaRPr lang="en-PH">
              <a:latin typeface="Arial" charset="0"/>
            </a:endParaRPr>
          </a:p>
        </p:txBody>
      </p:sp>
    </p:spTree>
    <p:extLst>
      <p:ext uri="{BB962C8B-B14F-4D97-AF65-F5344CB8AC3E}">
        <p14:creationId xmlns:p14="http://schemas.microsoft.com/office/powerpoint/2010/main" val="510507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r>
              <a:rPr lang="en-PH" smtClean="0"/>
              <a:t>Table</a:t>
            </a:r>
          </a:p>
        </p:txBody>
      </p:sp>
      <p:graphicFrame>
        <p:nvGraphicFramePr>
          <p:cNvPr id="20549" name="Group 69"/>
          <p:cNvGraphicFramePr>
            <a:graphicFrameLocks noGrp="1"/>
          </p:cNvGraphicFramePr>
          <p:nvPr>
            <p:ph idx="1"/>
          </p:nvPr>
        </p:nvGraphicFramePr>
        <p:xfrm>
          <a:off x="838200" y="1828800"/>
          <a:ext cx="7467600" cy="3135316"/>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r>
            </a:tbl>
          </a:graphicData>
        </a:graphic>
      </p:graphicFrame>
      <p:sp>
        <p:nvSpPr>
          <p:cNvPr id="64" name="Date Placeholder 3"/>
          <p:cNvSpPr>
            <a:spLocks noGrp="1"/>
          </p:cNvSpPr>
          <p:nvPr>
            <p:ph type="dt" sz="quarter" idx="10"/>
          </p:nvPr>
        </p:nvSpPr>
        <p:spPr/>
        <p:txBody>
          <a:bodyPr/>
          <a:lstStyle/>
          <a:p>
            <a:pPr>
              <a:defRPr/>
            </a:pPr>
            <a:r>
              <a:rPr lang="en-PH" smtClean="0"/>
              <a:t>www.designfreebies.org</a:t>
            </a:r>
          </a:p>
        </p:txBody>
      </p:sp>
      <p:sp>
        <p:nvSpPr>
          <p:cNvPr id="65" name="Footer Placeholder 4"/>
          <p:cNvSpPr>
            <a:spLocks noGrp="1"/>
          </p:cNvSpPr>
          <p:nvPr>
            <p:ph type="ftr" sz="quarter" idx="11"/>
          </p:nvPr>
        </p:nvSpPr>
        <p:spPr/>
        <p:txBody>
          <a:bodyPr/>
          <a:lstStyle/>
          <a:p>
            <a:pPr>
              <a:defRPr/>
            </a:pPr>
            <a:r>
              <a:rPr lang="en-PH" smtClean="0"/>
              <a:t>Company Logo</a:t>
            </a:r>
          </a:p>
        </p:txBody>
      </p:sp>
      <p:sp>
        <p:nvSpPr>
          <p:cNvPr id="6" name="TextBox 5"/>
          <p:cNvSpPr txBox="1"/>
          <p:nvPr/>
        </p:nvSpPr>
        <p:spPr>
          <a:xfrm>
            <a:off x="1835696" y="19584"/>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3765301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WordArt 4"/>
          <p:cNvSpPr>
            <a:spLocks noChangeArrowheads="1" noChangeShapeType="1" noTextEdit="1"/>
          </p:cNvSpPr>
          <p:nvPr/>
        </p:nvSpPr>
        <p:spPr bwMode="gray">
          <a:xfrm>
            <a:off x="1670605" y="2265577"/>
            <a:ext cx="4175125" cy="625475"/>
          </a:xfrm>
          <a:prstGeom prst="rect">
            <a:avLst/>
          </a:prstGeom>
        </p:spPr>
        <p:txBody>
          <a:bodyPr wrap="none" fromWordArt="1">
            <a:prstTxWarp prst="textDeflate">
              <a:avLst>
                <a:gd name="adj" fmla="val 0"/>
              </a:avLst>
            </a:prstTxWarp>
          </a:bodyPr>
          <a:lstStyle/>
          <a:p>
            <a:pPr algn="ctr"/>
            <a:r>
              <a:rPr lang="en-US" sz="3600" b="1" kern="10" dirty="0">
                <a:ln w="19050">
                  <a:solidFill>
                    <a:schemeClr val="bg1"/>
                  </a:solidFill>
                  <a:round/>
                  <a:headEnd/>
                  <a:tailEnd/>
                </a:ln>
                <a:gradFill rotWithShape="1">
                  <a:gsLst>
                    <a:gs pos="0">
                      <a:schemeClr val="tx1"/>
                    </a:gs>
                    <a:gs pos="100000">
                      <a:srgbClr val="9FDAFF"/>
                    </a:gs>
                  </a:gsLst>
                  <a:lin ang="0" scaled="1"/>
                </a:gradFill>
                <a:effectLst>
                  <a:outerShdw dist="63500" dir="2212194" algn="ctr" rotWithShape="0">
                    <a:schemeClr val="tx2">
                      <a:alpha val="50000"/>
                    </a:schemeClr>
                  </a:outerShdw>
                </a:effectLst>
                <a:cs typeface="Arial" panose="020B0604020202020204" pitchFamily="34" charset="0"/>
              </a:rPr>
              <a:t>Thank You !</a:t>
            </a:r>
            <a:endParaRPr lang="fa-IR" sz="3600" b="1" kern="10" dirty="0">
              <a:ln w="19050">
                <a:solidFill>
                  <a:schemeClr val="bg1"/>
                </a:solidFill>
                <a:round/>
                <a:headEnd/>
                <a:tailEnd/>
              </a:ln>
              <a:gradFill rotWithShape="1">
                <a:gsLst>
                  <a:gs pos="0">
                    <a:schemeClr val="tx1"/>
                  </a:gs>
                  <a:gs pos="100000">
                    <a:srgbClr val="9FDAFF"/>
                  </a:gs>
                </a:gsLst>
                <a:lin ang="0" scaled="1"/>
              </a:gradFill>
              <a:effectLst>
                <a:outerShdw dist="63500" dir="2212194" algn="ctr" rotWithShape="0">
                  <a:schemeClr val="tx2">
                    <a:alpha val="50000"/>
                  </a:schemeClr>
                </a:outerShdw>
              </a:effectLst>
              <a:cs typeface="Arial" panose="020B0604020202020204" pitchFamily="34" charset="0"/>
            </a:endParaRPr>
          </a:p>
        </p:txBody>
      </p:sp>
      <p:sp>
        <p:nvSpPr>
          <p:cNvPr id="3" name="TextBox 2"/>
          <p:cNvSpPr txBox="1"/>
          <p:nvPr/>
        </p:nvSpPr>
        <p:spPr>
          <a:xfrm>
            <a:off x="2586835" y="3734410"/>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2778272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p:cTn id="7" dur="500" fill="hold"/>
                                        <p:tgtEl>
                                          <p:spTgt spid="89092"/>
                                        </p:tgtEl>
                                        <p:attrNameLst>
                                          <p:attrName>ppt_w</p:attrName>
                                        </p:attrNameLst>
                                      </p:cBhvr>
                                      <p:tavLst>
                                        <p:tav tm="0">
                                          <p:val>
                                            <p:fltVal val="0"/>
                                          </p:val>
                                        </p:tav>
                                        <p:tav tm="100000">
                                          <p:val>
                                            <p:strVal val="#ppt_w"/>
                                          </p:val>
                                        </p:tav>
                                      </p:tavLst>
                                    </p:anim>
                                    <p:anim calcmode="lin" valueType="num">
                                      <p:cBhvr>
                                        <p:cTn id="8" dur="500" fill="hold"/>
                                        <p:tgtEl>
                                          <p:spTgt spid="89092"/>
                                        </p:tgtEl>
                                        <p:attrNameLst>
                                          <p:attrName>ppt_h</p:attrName>
                                        </p:attrNameLst>
                                      </p:cBhvr>
                                      <p:tavLst>
                                        <p:tav tm="0">
                                          <p:val>
                                            <p:fltVal val="0"/>
                                          </p:val>
                                        </p:tav>
                                        <p:tav tm="100000">
                                          <p:val>
                                            <p:strVal val="#ppt_h"/>
                                          </p:val>
                                        </p:tav>
                                      </p:tavLst>
                                    </p:anim>
                                    <p:animEffect transition="in" filter="fade">
                                      <p:cBhvr>
                                        <p:cTn id="9"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7"/>
          <p:cNvSpPr>
            <a:spLocks noChangeArrowheads="1"/>
          </p:cNvSpPr>
          <p:nvPr/>
        </p:nvSpPr>
        <p:spPr bwMode="auto">
          <a:xfrm>
            <a:off x="0" y="6324600"/>
            <a:ext cx="9144000" cy="533400"/>
          </a:xfrm>
          <a:prstGeom prst="rect">
            <a:avLst/>
          </a:prstGeom>
          <a:solidFill>
            <a:schemeClr val="tx2"/>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46" name="Date Placeholder 3"/>
          <p:cNvSpPr>
            <a:spLocks noGrp="1"/>
          </p:cNvSpPr>
          <p:nvPr>
            <p:ph type="dt" sz="quarter" idx="10"/>
          </p:nvPr>
        </p:nvSpPr>
        <p:spPr/>
        <p:txBody>
          <a:bodyPr/>
          <a:lstStyle/>
          <a:p>
            <a:pPr>
              <a:defRPr/>
            </a:pPr>
            <a:r>
              <a:rPr lang="en-PH" dirty="0"/>
              <a:t>www.designfreebies.org</a:t>
            </a:r>
          </a:p>
        </p:txBody>
      </p:sp>
      <p:sp>
        <p:nvSpPr>
          <p:cNvPr id="47" name="Footer Placeholder 4"/>
          <p:cNvSpPr>
            <a:spLocks noGrp="1"/>
          </p:cNvSpPr>
          <p:nvPr>
            <p:ph type="ftr" sz="quarter" idx="11"/>
          </p:nvPr>
        </p:nvSpPr>
        <p:spPr/>
        <p:txBody>
          <a:bodyPr/>
          <a:lstStyle/>
          <a:p>
            <a:pPr>
              <a:defRPr/>
            </a:pPr>
            <a:r>
              <a:rPr lang="en-PH" dirty="0"/>
              <a:t>Company Logo</a:t>
            </a:r>
          </a:p>
        </p:txBody>
      </p:sp>
      <p:sp>
        <p:nvSpPr>
          <p:cNvPr id="6149" name="Rectangle 2"/>
          <p:cNvSpPr>
            <a:spLocks noGrp="1" noChangeArrowheads="1"/>
          </p:cNvSpPr>
          <p:nvPr>
            <p:ph type="title"/>
          </p:nvPr>
        </p:nvSpPr>
        <p:spPr/>
        <p:txBody>
          <a:bodyPr>
            <a:normAutofit fontScale="90000"/>
          </a:bodyPr>
          <a:lstStyle/>
          <a:p>
            <a:r>
              <a:rPr lang="en-PH" smtClean="0">
                <a:latin typeface="Verdana" panose="020B0604030504040204" pitchFamily="34" charset="0"/>
              </a:rPr>
              <a:t>Contents</a:t>
            </a:r>
            <a:endParaRPr lang="en-PH" smtClean="0">
              <a:solidFill>
                <a:schemeClr val="accent1"/>
              </a:solidFill>
              <a:latin typeface="Verdana" panose="020B0604030504040204" pitchFamily="34" charset="0"/>
            </a:endParaRPr>
          </a:p>
        </p:txBody>
      </p:sp>
      <p:sp>
        <p:nvSpPr>
          <p:cNvPr id="6150"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6151" name="AutoShape 52"/>
          <p:cNvSpPr>
            <a:spLocks noChangeArrowheads="1"/>
          </p:cNvSpPr>
          <p:nvPr/>
        </p:nvSpPr>
        <p:spPr bwMode="gray">
          <a:xfrm>
            <a:off x="2438400" y="1820863"/>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pic>
        <p:nvPicPr>
          <p:cNvPr id="6152" name="Picture 49" descr="button-1-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AutoShape 52"/>
          <p:cNvSpPr>
            <a:spLocks noChangeArrowheads="1"/>
          </p:cNvSpPr>
          <p:nvPr/>
        </p:nvSpPr>
        <p:spPr bwMode="gray">
          <a:xfrm>
            <a:off x="2438400" y="2590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sp>
        <p:nvSpPr>
          <p:cNvPr id="6154" name="AutoShape 52"/>
          <p:cNvSpPr>
            <a:spLocks noChangeArrowheads="1"/>
          </p:cNvSpPr>
          <p:nvPr/>
        </p:nvSpPr>
        <p:spPr bwMode="gray">
          <a:xfrm>
            <a:off x="2438400" y="3352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sp>
        <p:nvSpPr>
          <p:cNvPr id="6155" name="AutoShape 52"/>
          <p:cNvSpPr>
            <a:spLocks noChangeArrowheads="1"/>
          </p:cNvSpPr>
          <p:nvPr/>
        </p:nvSpPr>
        <p:spPr bwMode="gray">
          <a:xfrm>
            <a:off x="2438400" y="4114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pic>
        <p:nvPicPr>
          <p:cNvPr id="6156" name="Picture 58" descr="button-1-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667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7" name="AutoShape 52"/>
          <p:cNvSpPr>
            <a:spLocks noChangeArrowheads="1"/>
          </p:cNvSpPr>
          <p:nvPr/>
        </p:nvSpPr>
        <p:spPr bwMode="gray">
          <a:xfrm>
            <a:off x="2438400" y="4876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pic>
        <p:nvPicPr>
          <p:cNvPr id="6158" name="Picture 59" descr="button-1-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429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9" name="Picture 60" descr="button-1-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191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0" name="Picture 61" descr="button-1-5.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4953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2074171" y="134203"/>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3972694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PH"/>
              <a:t>www.designfreebies.org</a:t>
            </a:r>
          </a:p>
        </p:txBody>
      </p:sp>
      <p:sp>
        <p:nvSpPr>
          <p:cNvPr id="5"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normAutofit fontScale="90000"/>
          </a:bodyPr>
          <a:lstStyle/>
          <a:p>
            <a:r>
              <a:rPr lang="en-PH" smtClean="0">
                <a:latin typeface="Verdana" panose="020B0604030504040204" pitchFamily="34" charset="0"/>
              </a:rPr>
              <a:t>Hot Tip</a:t>
            </a:r>
          </a:p>
        </p:txBody>
      </p:sp>
      <p:sp>
        <p:nvSpPr>
          <p:cNvPr id="7173" name="Rectangle 3"/>
          <p:cNvSpPr>
            <a:spLocks noGrp="1" noChangeArrowheads="1"/>
          </p:cNvSpPr>
          <p:nvPr>
            <p:ph type="body" idx="1"/>
          </p:nvPr>
        </p:nvSpPr>
        <p:spPr>
          <a:xfrm>
            <a:off x="619125" y="1392238"/>
            <a:ext cx="7824788" cy="4852987"/>
          </a:xfrm>
        </p:spPr>
        <p:txBody>
          <a:bodyPr/>
          <a:lstStyle/>
          <a:p>
            <a:pPr>
              <a:lnSpc>
                <a:spcPct val="80000"/>
              </a:lnSpc>
            </a:pPr>
            <a:r>
              <a:rPr lang="en-PH" smtClean="0">
                <a:latin typeface="Verdana" panose="020B0604030504040204" pitchFamily="34" charset="0"/>
              </a:rPr>
              <a:t>A well-prepared and enthusiastic talk will help you convince your audience and maintain their attention. There are some key points that define a good talk.</a:t>
            </a:r>
          </a:p>
          <a:p>
            <a:pPr>
              <a:lnSpc>
                <a:spcPct val="80000"/>
              </a:lnSpc>
            </a:pPr>
            <a:endParaRPr lang="en-PH" b="1" smtClean="0">
              <a:latin typeface="Verdana" panose="020B0604030504040204" pitchFamily="34" charset="0"/>
            </a:endParaRPr>
          </a:p>
          <a:p>
            <a:pPr lvl="1">
              <a:lnSpc>
                <a:spcPct val="80000"/>
              </a:lnSpc>
            </a:pPr>
            <a:r>
              <a:rPr lang="en-PH" sz="3200" smtClean="0">
                <a:latin typeface="Arial" panose="020B0604020202020204" pitchFamily="34" charset="0"/>
              </a:rPr>
              <a:t>Know your slides inside out. </a:t>
            </a:r>
          </a:p>
          <a:p>
            <a:pPr lvl="1">
              <a:lnSpc>
                <a:spcPct val="80000"/>
              </a:lnSpc>
            </a:pPr>
            <a:r>
              <a:rPr lang="en-PH" sz="3200" smtClean="0">
                <a:latin typeface="Arial" panose="020B0604020202020204" pitchFamily="34" charset="0"/>
              </a:rPr>
              <a:t>Speak freely.</a:t>
            </a:r>
          </a:p>
          <a:p>
            <a:pPr lvl="1">
              <a:lnSpc>
                <a:spcPct val="80000"/>
              </a:lnSpc>
            </a:pPr>
            <a:r>
              <a:rPr lang="en-PH" sz="3200" smtClean="0">
                <a:latin typeface="Arial" panose="020B0604020202020204" pitchFamily="34" charset="0"/>
              </a:rPr>
              <a:t>Speak with confidence.</a:t>
            </a:r>
          </a:p>
          <a:p>
            <a:pPr lvl="1">
              <a:lnSpc>
                <a:spcPct val="80000"/>
              </a:lnSpc>
            </a:pPr>
            <a:r>
              <a:rPr lang="en-PH" sz="3200" smtClean="0">
                <a:latin typeface="Arial" panose="020B0604020202020204" pitchFamily="34" charset="0"/>
              </a:rPr>
              <a:t>Maintain eye contact with the audience. </a:t>
            </a:r>
            <a:r>
              <a:rPr lang="en-PH" sz="2900" smtClean="0">
                <a:latin typeface="Arial" panose="020B0604020202020204" pitchFamily="34" charset="0"/>
              </a:rPr>
              <a:t/>
            </a:r>
            <a:br>
              <a:rPr lang="en-PH" sz="2900" smtClean="0">
                <a:latin typeface="Arial" panose="020B0604020202020204" pitchFamily="34" charset="0"/>
              </a:rPr>
            </a:br>
            <a:endParaRPr lang="en-PH" sz="2900" smtClean="0">
              <a:latin typeface="Arial" panose="020B0604020202020204" pitchFamily="34" charset="0"/>
            </a:endParaRPr>
          </a:p>
          <a:p>
            <a:pPr lvl="1">
              <a:lnSpc>
                <a:spcPct val="80000"/>
              </a:lnSpc>
            </a:pPr>
            <a:endParaRPr lang="en-PH" sz="2900" smtClean="0">
              <a:latin typeface="Arial" panose="020B0604020202020204" pitchFamily="34" charset="0"/>
            </a:endParaRPr>
          </a:p>
        </p:txBody>
      </p:sp>
    </p:spTree>
    <p:extLst>
      <p:ext uri="{BB962C8B-B14F-4D97-AF65-F5344CB8AC3E}">
        <p14:creationId xmlns:p14="http://schemas.microsoft.com/office/powerpoint/2010/main" val="606668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0" descr="button-1-rec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752600"/>
            <a:ext cx="28575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8197" name="Rectangle 2"/>
          <p:cNvSpPr>
            <a:spLocks noGrp="1" noChangeArrowheads="1"/>
          </p:cNvSpPr>
          <p:nvPr>
            <p:ph type="title"/>
          </p:nvPr>
        </p:nvSpPr>
        <p:spPr/>
        <p:txBody>
          <a:bodyPr>
            <a:normAutofit fontScale="90000"/>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8198" name="AutoShape 3"/>
          <p:cNvSpPr>
            <a:spLocks noChangeArrowheads="1"/>
          </p:cNvSpPr>
          <p:nvPr/>
        </p:nvSpPr>
        <p:spPr bwMode="auto">
          <a:xfrm>
            <a:off x="5943600" y="2667000"/>
            <a:ext cx="2286000" cy="266700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8199" name="AutoShape 5"/>
          <p:cNvSpPr>
            <a:spLocks noChangeArrowheads="1"/>
          </p:cNvSpPr>
          <p:nvPr/>
        </p:nvSpPr>
        <p:spPr bwMode="auto">
          <a:xfrm>
            <a:off x="838200" y="2667000"/>
            <a:ext cx="2286000" cy="297180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8200" name="Text Box 6"/>
          <p:cNvSpPr txBox="1">
            <a:spLocks noChangeArrowheads="1"/>
          </p:cNvSpPr>
          <p:nvPr/>
        </p:nvSpPr>
        <p:spPr bwMode="auto">
          <a:xfrm>
            <a:off x="990600" y="2743200"/>
            <a:ext cx="2038350"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000000"/>
                </a:solidFill>
              </a:rPr>
              <a:t>Images</a:t>
            </a:r>
            <a:r>
              <a:rPr lang="en-PH">
                <a:solidFill>
                  <a:srgbClr val="000000"/>
                </a:solidFill>
              </a:rPr>
              <a:t> </a:t>
            </a:r>
          </a:p>
          <a:p>
            <a:pPr algn="l"/>
            <a:r>
              <a:rPr lang="en-PH" sz="1400"/>
              <a:t>Images are key elements of every presentation. Your audience has ears and eyes – they’ll want to see what you’re talking about, and a good visual cue will help them to understand your message much better.</a:t>
            </a:r>
            <a:endParaRPr lang="en-PH" sz="1400">
              <a:solidFill>
                <a:srgbClr val="000000"/>
              </a:solidFill>
            </a:endParaRPr>
          </a:p>
        </p:txBody>
      </p:sp>
      <p:sp>
        <p:nvSpPr>
          <p:cNvPr id="72711" name="Freeform 7"/>
          <p:cNvSpPr>
            <a:spLocks/>
          </p:cNvSpPr>
          <p:nvPr/>
        </p:nvSpPr>
        <p:spPr bwMode="gray">
          <a:xfrm>
            <a:off x="3200400" y="2514600"/>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en-PH">
              <a:latin typeface="Arial" charset="0"/>
            </a:endParaRPr>
          </a:p>
        </p:txBody>
      </p:sp>
      <p:sp>
        <p:nvSpPr>
          <p:cNvPr id="8202"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a-IR"/>
          </a:p>
        </p:txBody>
      </p:sp>
      <p:sp>
        <p:nvSpPr>
          <p:cNvPr id="72713" name="Freeform 9"/>
          <p:cNvSpPr>
            <a:spLocks/>
          </p:cNvSpPr>
          <p:nvPr/>
        </p:nvSpPr>
        <p:spPr bwMode="gray">
          <a:xfrm flipH="1">
            <a:off x="4953000" y="2514600"/>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en-PH">
              <a:latin typeface="Arial" charset="0"/>
            </a:endParaRPr>
          </a:p>
        </p:txBody>
      </p:sp>
      <p:sp>
        <p:nvSpPr>
          <p:cNvPr id="8204" name="Text Box 18"/>
          <p:cNvSpPr txBox="1">
            <a:spLocks noChangeArrowheads="1"/>
          </p:cNvSpPr>
          <p:nvPr/>
        </p:nvSpPr>
        <p:spPr bwMode="auto">
          <a:xfrm>
            <a:off x="3886200" y="1752600"/>
            <a:ext cx="122872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2400" b="1">
                <a:solidFill>
                  <a:srgbClr val="000000"/>
                </a:solidFill>
              </a:rPr>
              <a:t>Title</a:t>
            </a:r>
          </a:p>
          <a:p>
            <a:pPr algn="ctr"/>
            <a:r>
              <a:rPr lang="en-PH" sz="1400">
                <a:solidFill>
                  <a:srgbClr val="000000"/>
                </a:solidFill>
              </a:rPr>
              <a:t>Add your text</a:t>
            </a:r>
          </a:p>
        </p:txBody>
      </p:sp>
      <p:sp>
        <p:nvSpPr>
          <p:cNvPr id="8205"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000000"/>
                </a:solidFill>
              </a:rPr>
              <a:t>Contrast</a:t>
            </a:r>
            <a:endParaRPr lang="en-PH">
              <a:solidFill>
                <a:srgbClr val="0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Tree>
    <p:extLst>
      <p:ext uri="{BB962C8B-B14F-4D97-AF65-F5344CB8AC3E}">
        <p14:creationId xmlns:p14="http://schemas.microsoft.com/office/powerpoint/2010/main" val="8337747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PH" smtClean="0">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pic>
        <p:nvPicPr>
          <p:cNvPr id="9221" name="Picture 20" descr="swir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43075" y="2200275"/>
            <a:ext cx="52006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grpSp>
        <p:nvGrpSpPr>
          <p:cNvPr id="9223" name="Group 22"/>
          <p:cNvGrpSpPr>
            <a:grpSpLocks/>
          </p:cNvGrpSpPr>
          <p:nvPr/>
        </p:nvGrpSpPr>
        <p:grpSpPr bwMode="auto">
          <a:xfrm>
            <a:off x="3581400" y="3352800"/>
            <a:ext cx="1704975" cy="1885950"/>
            <a:chOff x="3248025" y="3733800"/>
            <a:chExt cx="1704975" cy="1885950"/>
          </a:xfrm>
        </p:grpSpPr>
        <p:sp>
          <p:nvSpPr>
            <p:cNvPr id="9249"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0"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1"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2"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3"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24"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grpSp>
        <p:nvGrpSpPr>
          <p:cNvPr id="9225" name="Group 29"/>
          <p:cNvGrpSpPr>
            <a:grpSpLocks/>
          </p:cNvGrpSpPr>
          <p:nvPr/>
        </p:nvGrpSpPr>
        <p:grpSpPr bwMode="auto">
          <a:xfrm>
            <a:off x="1219200" y="2971800"/>
            <a:ext cx="1219200" cy="1349375"/>
            <a:chOff x="1524001" y="2438400"/>
            <a:chExt cx="1219200" cy="1348612"/>
          </a:xfrm>
        </p:grpSpPr>
        <p:grpSp>
          <p:nvGrpSpPr>
            <p:cNvPr id="9242" name="Group 32"/>
            <p:cNvGrpSpPr>
              <a:grpSpLocks/>
            </p:cNvGrpSpPr>
            <p:nvPr/>
          </p:nvGrpSpPr>
          <p:grpSpPr bwMode="auto">
            <a:xfrm>
              <a:off x="1524001" y="2438400"/>
              <a:ext cx="1219200" cy="1348612"/>
              <a:chOff x="3248025" y="3733800"/>
              <a:chExt cx="1704975" cy="1885950"/>
            </a:xfrm>
          </p:grpSpPr>
          <p:sp>
            <p:nvSpPr>
              <p:cNvPr id="9244"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5"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6"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7"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8"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43" name="Text Box 39"/>
            <p:cNvSpPr txBox="1">
              <a:spLocks noChangeArrowheads="1"/>
            </p:cNvSpPr>
            <p:nvPr/>
          </p:nvSpPr>
          <p:spPr bwMode="gray">
            <a:xfrm>
              <a:off x="1676400" y="2819400"/>
              <a:ext cx="76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grpSp>
      <p:grpSp>
        <p:nvGrpSpPr>
          <p:cNvPr id="9226" name="Group 37"/>
          <p:cNvGrpSpPr>
            <a:grpSpLocks/>
          </p:cNvGrpSpPr>
          <p:nvPr/>
        </p:nvGrpSpPr>
        <p:grpSpPr bwMode="auto">
          <a:xfrm>
            <a:off x="2667000" y="1600200"/>
            <a:ext cx="990600" cy="1095375"/>
            <a:chOff x="2819400" y="1219202"/>
            <a:chExt cx="990600" cy="1095749"/>
          </a:xfrm>
        </p:grpSpPr>
        <p:grpSp>
          <p:nvGrpSpPr>
            <p:cNvPr id="9235" name="Group 39"/>
            <p:cNvGrpSpPr>
              <a:grpSpLocks/>
            </p:cNvGrpSpPr>
            <p:nvPr/>
          </p:nvGrpSpPr>
          <p:grpSpPr bwMode="auto">
            <a:xfrm>
              <a:off x="2819400" y="1219202"/>
              <a:ext cx="990600" cy="1095749"/>
              <a:chOff x="3248025" y="3733800"/>
              <a:chExt cx="1704975" cy="1885950"/>
            </a:xfrm>
          </p:grpSpPr>
          <p:sp>
            <p:nvSpPr>
              <p:cNvPr id="9237"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8"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9"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0"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1" name="Oval 38"/>
              <p:cNvSpPr>
                <a:spLocks noChangeArrowheads="1"/>
              </p:cNvSpPr>
              <p:nvPr/>
            </p:nvSpPr>
            <p:spPr bwMode="gray">
              <a:xfrm>
                <a:off x="3378199" y="3803650"/>
                <a:ext cx="1409701"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36" name="Text Box 39"/>
            <p:cNvSpPr txBox="1">
              <a:spLocks noChangeArrowheads="1"/>
            </p:cNvSpPr>
            <p:nvPr/>
          </p:nvSpPr>
          <p:spPr bwMode="gray">
            <a:xfrm>
              <a:off x="2971800" y="1524104"/>
              <a:ext cx="619125" cy="336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rgbClr val="000000"/>
                  </a:solidFill>
                </a:rPr>
                <a:t>Text</a:t>
              </a:r>
              <a:endParaRPr lang="en-PH" sz="1600"/>
            </a:p>
          </p:txBody>
        </p:sp>
      </p:grpSp>
      <p:grpSp>
        <p:nvGrpSpPr>
          <p:cNvPr id="9227" name="Group 45"/>
          <p:cNvGrpSpPr>
            <a:grpSpLocks/>
          </p:cNvGrpSpPr>
          <p:nvPr/>
        </p:nvGrpSpPr>
        <p:grpSpPr bwMode="auto">
          <a:xfrm>
            <a:off x="4572000" y="1600200"/>
            <a:ext cx="762000" cy="842963"/>
            <a:chOff x="4800600" y="1143000"/>
            <a:chExt cx="762000" cy="842883"/>
          </a:xfrm>
        </p:grpSpPr>
        <p:grpSp>
          <p:nvGrpSpPr>
            <p:cNvPr id="9228" name="Group 46"/>
            <p:cNvGrpSpPr>
              <a:grpSpLocks/>
            </p:cNvGrpSpPr>
            <p:nvPr/>
          </p:nvGrpSpPr>
          <p:grpSpPr bwMode="auto">
            <a:xfrm>
              <a:off x="4800600" y="1143000"/>
              <a:ext cx="762000" cy="842883"/>
              <a:chOff x="3248025" y="3733800"/>
              <a:chExt cx="1704975" cy="1885950"/>
            </a:xfrm>
          </p:grpSpPr>
          <p:sp>
            <p:nvSpPr>
              <p:cNvPr id="9230" name="Oval 34"/>
              <p:cNvSpPr>
                <a:spLocks noChangeArrowheads="1"/>
              </p:cNvSpPr>
              <p:nvPr/>
            </p:nvSpPr>
            <p:spPr bwMode="gray">
              <a:xfrm rot="-723406">
                <a:off x="3316289" y="4953000"/>
                <a:ext cx="1438274"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1"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2"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3"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4"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29" name="Text Box 39"/>
            <p:cNvSpPr txBox="1">
              <a:spLocks noChangeArrowheads="1"/>
            </p:cNvSpPr>
            <p:nvPr/>
          </p:nvSpPr>
          <p:spPr bwMode="gray">
            <a:xfrm>
              <a:off x="4953000" y="1371578"/>
              <a:ext cx="476250" cy="244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000">
                  <a:solidFill>
                    <a:srgbClr val="000000"/>
                  </a:solidFill>
                </a:rPr>
                <a:t>Text</a:t>
              </a:r>
              <a:endParaRPr lang="en-PH" sz="1000"/>
            </a:p>
          </p:txBody>
        </p:sp>
      </p:grpSp>
    </p:spTree>
    <p:extLst>
      <p:ext uri="{BB962C8B-B14F-4D97-AF65-F5344CB8AC3E}">
        <p14:creationId xmlns:p14="http://schemas.microsoft.com/office/powerpoint/2010/main" val="3213786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normAutofit fontScale="90000"/>
          </a:bodyPr>
          <a:lstStyle/>
          <a:p>
            <a:r>
              <a:rPr lang="en-PH" smtClean="0"/>
              <a:t>Pie Chart</a:t>
            </a:r>
          </a:p>
        </p:txBody>
      </p:sp>
      <p:graphicFrame>
        <p:nvGraphicFramePr>
          <p:cNvPr id="1026" name="Object 26"/>
          <p:cNvGraphicFramePr>
            <a:graphicFrameLocks noChangeAspect="1"/>
          </p:cNvGraphicFramePr>
          <p:nvPr>
            <p:ph idx="1"/>
          </p:nvPr>
        </p:nvGraphicFramePr>
        <p:xfrm>
          <a:off x="1262063" y="1776413"/>
          <a:ext cx="6619875" cy="3848100"/>
        </p:xfrm>
        <a:graphic>
          <a:graphicData uri="http://schemas.openxmlformats.org/presentationml/2006/ole">
            <mc:AlternateContent xmlns:mc="http://schemas.openxmlformats.org/markup-compatibility/2006">
              <mc:Choice xmlns:v="urn:schemas-microsoft-com:vml" Requires="v">
                <p:oleObj spid="_x0000_s1026" name="Chart" r:id="rId3" imgW="6619850" imgH="3848202" progId="Excel.Chart.8">
                  <p:embed/>
                </p:oleObj>
              </mc:Choice>
              <mc:Fallback>
                <p:oleObj name="Chart" r:id="rId3" imgW="6619850" imgH="3848202"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2063" y="1776413"/>
                        <a:ext cx="6619875" cy="384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758890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3d-bar-b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371600"/>
            <a:ext cx="4343400"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33" descr="arrow-swir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905000"/>
            <a:ext cx="41910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6" name="Rectangle 2"/>
          <p:cNvSpPr>
            <a:spLocks noGrp="1" noChangeArrowheads="1"/>
          </p:cNvSpPr>
          <p:nvPr>
            <p:ph type="title"/>
          </p:nvPr>
        </p:nvSpPr>
        <p:spPr/>
        <p:txBody>
          <a:bodyPr>
            <a:normAutofit fontScale="90000"/>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10247" name="Line 3"/>
          <p:cNvSpPr>
            <a:spLocks noChangeShapeType="1"/>
          </p:cNvSpPr>
          <p:nvPr/>
        </p:nvSpPr>
        <p:spPr bwMode="gray">
          <a:xfrm flipH="1">
            <a:off x="873125" y="5103813"/>
            <a:ext cx="2403475"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48" name="Line 4"/>
          <p:cNvSpPr>
            <a:spLocks noChangeShapeType="1"/>
          </p:cNvSpPr>
          <p:nvPr/>
        </p:nvSpPr>
        <p:spPr bwMode="gray">
          <a:xfrm flipH="1">
            <a:off x="873125" y="4038600"/>
            <a:ext cx="2438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49" name="Line 5"/>
          <p:cNvSpPr>
            <a:spLocks noChangeShapeType="1"/>
          </p:cNvSpPr>
          <p:nvPr/>
        </p:nvSpPr>
        <p:spPr bwMode="gray">
          <a:xfrm flipH="1">
            <a:off x="873125" y="3505200"/>
            <a:ext cx="335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0" name="Line 6"/>
          <p:cNvSpPr>
            <a:spLocks noChangeShapeType="1"/>
          </p:cNvSpPr>
          <p:nvPr/>
        </p:nvSpPr>
        <p:spPr bwMode="gray">
          <a:xfrm flipH="1">
            <a:off x="873125" y="2895600"/>
            <a:ext cx="4165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1" name="Line 7"/>
          <p:cNvSpPr>
            <a:spLocks noChangeShapeType="1"/>
          </p:cNvSpPr>
          <p:nvPr/>
        </p:nvSpPr>
        <p:spPr bwMode="gray">
          <a:xfrm flipH="1" flipV="1">
            <a:off x="873125" y="1676400"/>
            <a:ext cx="50339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2" name="Line 8"/>
          <p:cNvSpPr>
            <a:spLocks noChangeShapeType="1"/>
          </p:cNvSpPr>
          <p:nvPr/>
        </p:nvSpPr>
        <p:spPr bwMode="gray">
          <a:xfrm>
            <a:off x="1025525" y="1676400"/>
            <a:ext cx="0" cy="1219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3" name="Line 9"/>
          <p:cNvSpPr>
            <a:spLocks noChangeShapeType="1"/>
          </p:cNvSpPr>
          <p:nvPr/>
        </p:nvSpPr>
        <p:spPr bwMode="gray">
          <a:xfrm>
            <a:off x="1025525" y="2895600"/>
            <a:ext cx="0" cy="609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4" name="Line 10"/>
          <p:cNvSpPr>
            <a:spLocks noChangeShapeType="1"/>
          </p:cNvSpPr>
          <p:nvPr/>
        </p:nvSpPr>
        <p:spPr bwMode="gray">
          <a:xfrm>
            <a:off x="1025525" y="3505200"/>
            <a:ext cx="0" cy="5334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5" name="Line 11"/>
          <p:cNvSpPr>
            <a:spLocks noChangeShapeType="1"/>
          </p:cNvSpPr>
          <p:nvPr/>
        </p:nvSpPr>
        <p:spPr bwMode="gray">
          <a:xfrm>
            <a:off x="1025525" y="4038600"/>
            <a:ext cx="0" cy="1066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6" name="Text Box 12"/>
          <p:cNvSpPr txBox="1">
            <a:spLocks noChangeArrowheads="1"/>
          </p:cNvSpPr>
          <p:nvPr/>
        </p:nvSpPr>
        <p:spPr bwMode="gray">
          <a:xfrm>
            <a:off x="1066800" y="2133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7" name="Text Box 13"/>
          <p:cNvSpPr txBox="1">
            <a:spLocks noChangeArrowheads="1"/>
          </p:cNvSpPr>
          <p:nvPr/>
        </p:nvSpPr>
        <p:spPr bwMode="gray">
          <a:xfrm>
            <a:off x="1066800" y="30480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8" name="Text Box 14"/>
          <p:cNvSpPr txBox="1">
            <a:spLocks noChangeArrowheads="1"/>
          </p:cNvSpPr>
          <p:nvPr/>
        </p:nvSpPr>
        <p:spPr bwMode="gray">
          <a:xfrm>
            <a:off x="1066800" y="3657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9" name="Text Box 15"/>
          <p:cNvSpPr txBox="1">
            <a:spLocks noChangeArrowheads="1"/>
          </p:cNvSpPr>
          <p:nvPr/>
        </p:nvSpPr>
        <p:spPr bwMode="gray">
          <a:xfrm>
            <a:off x="1066800" y="4419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Tree>
    <p:extLst>
      <p:ext uri="{BB962C8B-B14F-4D97-AF65-F5344CB8AC3E}">
        <p14:creationId xmlns:p14="http://schemas.microsoft.com/office/powerpoint/2010/main" val="12093259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normAutofit fontScale="90000"/>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1269" name="AutoShape 4"/>
          <p:cNvSpPr>
            <a:spLocks noChangeArrowheads="1"/>
          </p:cNvSpPr>
          <p:nvPr/>
        </p:nvSpPr>
        <p:spPr bwMode="auto">
          <a:xfrm>
            <a:off x="3424238" y="2465388"/>
            <a:ext cx="2295525" cy="3155950"/>
          </a:xfrm>
          <a:prstGeom prst="roundRect">
            <a:avLst>
              <a:gd name="adj" fmla="val 4690"/>
            </a:avLst>
          </a:prstGeom>
          <a:noFill/>
          <a:ln w="571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0" name="AutoShape 5"/>
          <p:cNvSpPr>
            <a:spLocks noChangeArrowheads="1"/>
          </p:cNvSpPr>
          <p:nvPr/>
        </p:nvSpPr>
        <p:spPr bwMode="gray">
          <a:xfrm>
            <a:off x="3657600" y="2327275"/>
            <a:ext cx="1863725" cy="287338"/>
          </a:xfrm>
          <a:prstGeom prst="roundRect">
            <a:avLst>
              <a:gd name="adj" fmla="val 50000"/>
            </a:avLst>
          </a:prstGeom>
          <a:gradFill rotWithShape="1">
            <a:gsLst>
              <a:gs pos="0">
                <a:srgbClr val="1889C2"/>
              </a:gs>
              <a:gs pos="50000">
                <a:srgbClr val="5FC0EB"/>
              </a:gs>
              <a:gs pos="100000">
                <a:srgbClr val="1889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gradFill rotWithShape="1">
            <a:gsLst>
              <a:gs pos="0">
                <a:srgbClr val="28AAE4"/>
              </a:gs>
              <a:gs pos="50000">
                <a:srgbClr val="65C4FF"/>
              </a:gs>
              <a:gs pos="100000">
                <a:srgbClr val="28AAE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solidFill>
                  <a:schemeClr val="bg1"/>
                </a:solidFill>
              </a:rPr>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5249" name="AutoShape 17"/>
          <p:cNvSpPr>
            <a:spLocks noChangeArrowheads="1"/>
          </p:cNvSpPr>
          <p:nvPr/>
        </p:nvSpPr>
        <p:spPr bwMode="gray">
          <a:xfrm>
            <a:off x="1130300" y="2616200"/>
            <a:ext cx="1863725" cy="287338"/>
          </a:xfrm>
          <a:prstGeom prst="roundRect">
            <a:avLst>
              <a:gd name="adj" fmla="val 50000"/>
            </a:avLst>
          </a:prstGeom>
          <a:gradFill rotWithShape="1">
            <a:gsLst>
              <a:gs pos="0">
                <a:schemeClr val="tx1"/>
              </a:gs>
              <a:gs pos="50000">
                <a:srgbClr val="1B9AD9"/>
              </a:gs>
              <a:gs pos="100000">
                <a:schemeClr val="tx1"/>
              </a:gs>
            </a:gsLst>
            <a:lin ang="5400000" scaled="1"/>
          </a:gradFill>
          <a:ln w="9525">
            <a:noFill/>
            <a:round/>
            <a:headEnd/>
            <a:tailEnd/>
          </a:ln>
        </p:spPr>
        <p:txBody>
          <a:bodyPr wrap="none" anchor="ctr"/>
          <a:lstStyle/>
          <a:p>
            <a:pPr>
              <a:defRPr/>
            </a:pPr>
            <a:endParaRPr lang="en-PH">
              <a:latin typeface="Arial" charset="0"/>
            </a:endParaRPr>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solidFill>
                  <a:schemeClr val="bg1"/>
                </a:solidFill>
              </a:rPr>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27" descr="arrow-swir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508102">
            <a:off x="2473325" y="1412875"/>
            <a:ext cx="1344613"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29" descr="arrow-swir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508102">
            <a:off x="5097462" y="1108076"/>
            <a:ext cx="1344613"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1390931" y="94340"/>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14423067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Date Placeholder 3"/>
          <p:cNvSpPr>
            <a:spLocks noGrp="1"/>
          </p:cNvSpPr>
          <p:nvPr>
            <p:ph type="dt" sz="quarter" idx="10"/>
          </p:nvPr>
        </p:nvSpPr>
        <p:spPr/>
        <p:txBody>
          <a:bodyPr/>
          <a:lstStyle/>
          <a:p>
            <a:pPr>
              <a:defRPr/>
            </a:pPr>
            <a:r>
              <a:rPr lang="en-PH"/>
              <a:t>www.designfreebies.org</a:t>
            </a:r>
          </a:p>
        </p:txBody>
      </p:sp>
      <p:sp>
        <p:nvSpPr>
          <p:cNvPr id="48" name="Footer Placeholder 4"/>
          <p:cNvSpPr>
            <a:spLocks noGrp="1"/>
          </p:cNvSpPr>
          <p:nvPr>
            <p:ph type="ftr" sz="quarter" idx="11"/>
          </p:nvPr>
        </p:nvSpPr>
        <p:spPr/>
        <p:txBody>
          <a:bodyPr/>
          <a:lstStyle/>
          <a:p>
            <a:pPr>
              <a:defRPr/>
            </a:pPr>
            <a:r>
              <a:rPr lang="en-PH"/>
              <a:t>Company Logo</a:t>
            </a:r>
          </a:p>
        </p:txBody>
      </p:sp>
      <p:sp>
        <p:nvSpPr>
          <p:cNvPr id="12292" name="Rectangle 2"/>
          <p:cNvSpPr>
            <a:spLocks noGrp="1" noChangeArrowheads="1"/>
          </p:cNvSpPr>
          <p:nvPr>
            <p:ph type="title"/>
          </p:nvPr>
        </p:nvSpPr>
        <p:spPr/>
        <p:txBody>
          <a:bodyPr>
            <a:normAutofit fontScale="90000"/>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12293" name="AutoShape 4"/>
          <p:cNvSpPr>
            <a:spLocks noChangeArrowheads="1"/>
          </p:cNvSpPr>
          <p:nvPr/>
        </p:nvSpPr>
        <p:spPr bwMode="gray">
          <a:xfrm>
            <a:off x="1219200" y="2139950"/>
            <a:ext cx="2163763" cy="2857500"/>
          </a:xfrm>
          <a:prstGeom prst="roundRect">
            <a:avLst>
              <a:gd name="adj" fmla="val 17509"/>
            </a:avLst>
          </a:prstGeom>
          <a:gradFill rotWithShape="1">
            <a:gsLst>
              <a:gs pos="0">
                <a:srgbClr val="4E91D4"/>
              </a:gs>
              <a:gs pos="100000">
                <a:srgbClr val="3477A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4" name="AutoShape 5"/>
          <p:cNvSpPr>
            <a:spLocks noChangeArrowheads="1"/>
          </p:cNvSpPr>
          <p:nvPr/>
        </p:nvSpPr>
        <p:spPr bwMode="gray">
          <a:xfrm>
            <a:off x="1252538" y="2147888"/>
            <a:ext cx="2098675" cy="2803525"/>
          </a:xfrm>
          <a:prstGeom prst="roundRect">
            <a:avLst>
              <a:gd name="adj" fmla="val 16667"/>
            </a:avLst>
          </a:prstGeom>
          <a:solidFill>
            <a:srgbClr val="3CA1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5" name="AutoShape 6"/>
          <p:cNvSpPr>
            <a:spLocks noChangeArrowheads="1"/>
          </p:cNvSpPr>
          <p:nvPr/>
        </p:nvSpPr>
        <p:spPr bwMode="gray">
          <a:xfrm>
            <a:off x="1270000" y="4211638"/>
            <a:ext cx="2070100" cy="709612"/>
          </a:xfrm>
          <a:prstGeom prst="roundRect">
            <a:avLst>
              <a:gd name="adj" fmla="val 50000"/>
            </a:avLst>
          </a:prstGeom>
          <a:gradFill rotWithShape="1">
            <a:gsLst>
              <a:gs pos="0">
                <a:srgbClr val="3CA1E6">
                  <a:alpha val="0"/>
                </a:srgbClr>
              </a:gs>
              <a:gs pos="100000">
                <a:srgbClr val="9BCFF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6" name="AutoShape 7"/>
          <p:cNvSpPr>
            <a:spLocks noChangeArrowheads="1"/>
          </p:cNvSpPr>
          <p:nvPr/>
        </p:nvSpPr>
        <p:spPr bwMode="gray">
          <a:xfrm>
            <a:off x="1270000" y="2170113"/>
            <a:ext cx="2070100" cy="708025"/>
          </a:xfrm>
          <a:prstGeom prst="roundRect">
            <a:avLst>
              <a:gd name="adj" fmla="val 50000"/>
            </a:avLst>
          </a:prstGeom>
          <a:gradFill rotWithShape="1">
            <a:gsLst>
              <a:gs pos="0">
                <a:srgbClr val="BEE0F7"/>
              </a:gs>
              <a:gs pos="100000">
                <a:srgbClr val="3CA1E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7" name="Text Box 17"/>
          <p:cNvSpPr txBox="1">
            <a:spLocks noChangeArrowheads="1"/>
          </p:cNvSpPr>
          <p:nvPr/>
        </p:nvSpPr>
        <p:spPr bwMode="gray">
          <a:xfrm>
            <a:off x="1295400" y="2593975"/>
            <a:ext cx="2057400"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solidFill>
                  <a:schemeClr val="tx2"/>
                </a:solidFill>
              </a:rPr>
              <a:t>Start by scheduling the time you need to prepare, including filling out a planner, writing your script, and speaking it out. When you speak it out, time it and record it. Listen to the recording and edit. </a:t>
            </a:r>
          </a:p>
        </p:txBody>
      </p:sp>
      <p:sp>
        <p:nvSpPr>
          <p:cNvPr id="12298" name="AutoShape 19"/>
          <p:cNvSpPr>
            <a:spLocks noChangeArrowheads="1"/>
          </p:cNvSpPr>
          <p:nvPr/>
        </p:nvSpPr>
        <p:spPr bwMode="gray">
          <a:xfrm>
            <a:off x="3581400" y="2139950"/>
            <a:ext cx="2163763" cy="2857500"/>
          </a:xfrm>
          <a:prstGeom prst="roundRect">
            <a:avLst>
              <a:gd name="adj" fmla="val 17509"/>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9" name="AutoShape 20"/>
          <p:cNvSpPr>
            <a:spLocks noChangeArrowheads="1"/>
          </p:cNvSpPr>
          <p:nvPr/>
        </p:nvSpPr>
        <p:spPr bwMode="gray">
          <a:xfrm>
            <a:off x="3614738" y="2147888"/>
            <a:ext cx="2098675" cy="2803525"/>
          </a:xfrm>
          <a:prstGeom prst="roundRect">
            <a:avLst>
              <a:gd name="adj" fmla="val 16667"/>
            </a:avLst>
          </a:pr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0" name="AutoShape 21"/>
          <p:cNvSpPr>
            <a:spLocks noChangeArrowheads="1"/>
          </p:cNvSpPr>
          <p:nvPr/>
        </p:nvSpPr>
        <p:spPr bwMode="gray">
          <a:xfrm>
            <a:off x="3632200" y="4211638"/>
            <a:ext cx="2070100" cy="709612"/>
          </a:xfrm>
          <a:prstGeom prst="roundRect">
            <a:avLst>
              <a:gd name="adj" fmla="val 50000"/>
            </a:avLst>
          </a:prstGeom>
          <a:gradFill rotWithShape="1">
            <a:gsLst>
              <a:gs pos="0">
                <a:srgbClr val="00CCFF"/>
              </a:gs>
              <a:gs pos="100000">
                <a:srgbClr val="9FDA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1" name="AutoShape 22"/>
          <p:cNvSpPr>
            <a:spLocks noChangeArrowheads="1"/>
          </p:cNvSpPr>
          <p:nvPr/>
        </p:nvSpPr>
        <p:spPr bwMode="gray">
          <a:xfrm>
            <a:off x="3632200" y="2170113"/>
            <a:ext cx="2070100" cy="708025"/>
          </a:xfrm>
          <a:prstGeom prst="roundRect">
            <a:avLst>
              <a:gd name="adj" fmla="val 50000"/>
            </a:avLst>
          </a:prstGeom>
          <a:gradFill rotWithShape="1">
            <a:gsLst>
              <a:gs pos="0">
                <a:srgbClr val="9FDAFF"/>
              </a:gs>
              <a:gs pos="100000">
                <a:srgbClr val="00CC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2" name="Text Box 29"/>
          <p:cNvSpPr txBox="1">
            <a:spLocks noChangeArrowheads="1"/>
          </p:cNvSpPr>
          <p:nvPr/>
        </p:nvSpPr>
        <p:spPr bwMode="gray">
          <a:xfrm>
            <a:off x="3657600" y="2593975"/>
            <a:ext cx="20574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solidFill>
                  <a:schemeClr val="tx2"/>
                </a:solidFill>
              </a:rPr>
              <a:t>Storyboard your slides, based on your planner. Figure out the best way to show your points, including data, images, video, and diagrams. </a:t>
            </a:r>
          </a:p>
        </p:txBody>
      </p:sp>
      <p:sp>
        <p:nvSpPr>
          <p:cNvPr id="12303" name="AutoShape 4"/>
          <p:cNvSpPr>
            <a:spLocks noChangeArrowheads="1"/>
          </p:cNvSpPr>
          <p:nvPr/>
        </p:nvSpPr>
        <p:spPr bwMode="gray">
          <a:xfrm>
            <a:off x="5943600" y="2139950"/>
            <a:ext cx="2163763" cy="2857500"/>
          </a:xfrm>
          <a:prstGeom prst="roundRect">
            <a:avLst>
              <a:gd name="adj" fmla="val 17509"/>
            </a:avLst>
          </a:prstGeom>
          <a:gradFill rotWithShape="1">
            <a:gsLst>
              <a:gs pos="0">
                <a:srgbClr val="4E91D4"/>
              </a:gs>
              <a:gs pos="100000">
                <a:srgbClr val="3477A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4" name="AutoShape 5"/>
          <p:cNvSpPr>
            <a:spLocks noChangeArrowheads="1"/>
          </p:cNvSpPr>
          <p:nvPr/>
        </p:nvSpPr>
        <p:spPr bwMode="gray">
          <a:xfrm>
            <a:off x="5976938" y="2147888"/>
            <a:ext cx="2098675" cy="2803525"/>
          </a:xfrm>
          <a:prstGeom prst="roundRect">
            <a:avLst>
              <a:gd name="adj" fmla="val 16667"/>
            </a:avLst>
          </a:prstGeom>
          <a:solidFill>
            <a:srgbClr val="3CA1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5" name="AutoShape 6"/>
          <p:cNvSpPr>
            <a:spLocks noChangeArrowheads="1"/>
          </p:cNvSpPr>
          <p:nvPr/>
        </p:nvSpPr>
        <p:spPr bwMode="gray">
          <a:xfrm>
            <a:off x="5994400" y="4211638"/>
            <a:ext cx="2070100" cy="709612"/>
          </a:xfrm>
          <a:prstGeom prst="roundRect">
            <a:avLst>
              <a:gd name="adj" fmla="val 50000"/>
            </a:avLst>
          </a:prstGeom>
          <a:gradFill rotWithShape="1">
            <a:gsLst>
              <a:gs pos="0">
                <a:srgbClr val="3CA1E6">
                  <a:alpha val="0"/>
                </a:srgbClr>
              </a:gs>
              <a:gs pos="100000">
                <a:srgbClr val="9BCFF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6" name="AutoShape 7"/>
          <p:cNvSpPr>
            <a:spLocks noChangeArrowheads="1"/>
          </p:cNvSpPr>
          <p:nvPr/>
        </p:nvSpPr>
        <p:spPr bwMode="gray">
          <a:xfrm>
            <a:off x="5994400" y="2170113"/>
            <a:ext cx="2070100" cy="708025"/>
          </a:xfrm>
          <a:prstGeom prst="roundRect">
            <a:avLst>
              <a:gd name="adj" fmla="val 50000"/>
            </a:avLst>
          </a:prstGeom>
          <a:gradFill rotWithShape="1">
            <a:gsLst>
              <a:gs pos="0">
                <a:srgbClr val="BEE0F7"/>
              </a:gs>
              <a:gs pos="100000">
                <a:srgbClr val="3CA1E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7" name="Text Box 17"/>
          <p:cNvSpPr txBox="1">
            <a:spLocks noChangeArrowheads="1"/>
          </p:cNvSpPr>
          <p:nvPr/>
        </p:nvSpPr>
        <p:spPr bwMode="gray">
          <a:xfrm>
            <a:off x="6019800" y="2593975"/>
            <a:ext cx="20574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solidFill>
                  <a:schemeClr val="tx2"/>
                </a:solidFill>
              </a:rPr>
              <a:t>Practice delivering your presentation several times until it’s smooth. Delivery is where the rubber hits the road, so you should never wing it. </a:t>
            </a:r>
          </a:p>
        </p:txBody>
      </p:sp>
      <p:pic>
        <p:nvPicPr>
          <p:cNvPr id="12308" name="Picture 49" descr="button-1-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9" name="Picture 58" descr="button-1-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10" name="Picture 59" descr="button-1-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85159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561</TotalTime>
  <Words>501</Words>
  <Application>Microsoft Office PowerPoint</Application>
  <PresentationFormat>On-screen Show (4:3)</PresentationFormat>
  <Paragraphs>122</Paragraphs>
  <Slides>12</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8" baseType="lpstr">
      <vt:lpstr>Arial</vt:lpstr>
      <vt:lpstr>Calibri</vt:lpstr>
      <vt:lpstr>Verdana</vt:lpstr>
      <vt:lpstr>Wingdings</vt:lpstr>
      <vt:lpstr>Office Theme</vt:lpstr>
      <vt:lpstr>Microsoft Office Excel Chart</vt:lpstr>
      <vt:lpstr>Click to edit  Master title style</vt:lpstr>
      <vt:lpstr>Contents</vt:lpstr>
      <vt:lpstr>Hot Tip</vt:lpstr>
      <vt:lpstr>Diagram</vt:lpstr>
      <vt:lpstr> Circular Diagram</vt:lpstr>
      <vt:lpstr>Pie Chart</vt:lpstr>
      <vt:lpstr>Diagram</vt:lpstr>
      <vt:lpstr>Diagram</vt:lpstr>
      <vt:lpstr>Diagram</vt:lpstr>
      <vt:lpstr>Progress Diagram</vt:lpstr>
      <vt:lpstr>Table</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Fatemeh</cp:lastModifiedBy>
  <cp:revision>38</cp:revision>
  <dcterms:created xsi:type="dcterms:W3CDTF">2013-08-21T19:17:07Z</dcterms:created>
  <dcterms:modified xsi:type="dcterms:W3CDTF">2015-11-18T18:27:38Z</dcterms:modified>
</cp:coreProperties>
</file>