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6" r:id="rId2"/>
    <p:sldId id="257" r:id="rId3"/>
    <p:sldId id="280" r:id="rId4"/>
    <p:sldId id="279" r:id="rId5"/>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Arial" charset="0"/>
        <a:ea typeface="+mn-ea"/>
        <a:cs typeface="+mn-cs"/>
      </a:defRPr>
    </a:lvl1pPr>
    <a:lvl2pPr marL="457200" algn="ctr" rtl="0" fontAlgn="base">
      <a:spcBef>
        <a:spcPct val="0"/>
      </a:spcBef>
      <a:spcAft>
        <a:spcPct val="0"/>
      </a:spcAft>
      <a:defRPr sz="2400" kern="1200">
        <a:solidFill>
          <a:schemeClr val="tx1"/>
        </a:solidFill>
        <a:latin typeface="Arial" charset="0"/>
        <a:ea typeface="+mn-ea"/>
        <a:cs typeface="+mn-cs"/>
      </a:defRPr>
    </a:lvl2pPr>
    <a:lvl3pPr marL="914400" algn="ctr" rtl="0" fontAlgn="base">
      <a:spcBef>
        <a:spcPct val="0"/>
      </a:spcBef>
      <a:spcAft>
        <a:spcPct val="0"/>
      </a:spcAft>
      <a:defRPr sz="2400" kern="1200">
        <a:solidFill>
          <a:schemeClr val="tx1"/>
        </a:solidFill>
        <a:latin typeface="Arial" charset="0"/>
        <a:ea typeface="+mn-ea"/>
        <a:cs typeface="+mn-cs"/>
      </a:defRPr>
    </a:lvl3pPr>
    <a:lvl4pPr marL="1371600" algn="ctr" rtl="0" fontAlgn="base">
      <a:spcBef>
        <a:spcPct val="0"/>
      </a:spcBef>
      <a:spcAft>
        <a:spcPct val="0"/>
      </a:spcAft>
      <a:defRPr sz="2400" kern="1200">
        <a:solidFill>
          <a:schemeClr val="tx1"/>
        </a:solidFill>
        <a:latin typeface="Arial" charset="0"/>
        <a:ea typeface="+mn-ea"/>
        <a:cs typeface="+mn-cs"/>
      </a:defRPr>
    </a:lvl4pPr>
    <a:lvl5pPr marL="1828800" algn="ctr"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5759D"/>
    <a:srgbClr val="4D4D4D"/>
    <a:srgbClr val="B92D14"/>
    <a:srgbClr val="35B19D"/>
    <a:srgbClr val="000000"/>
    <a:srgbClr val="777777"/>
    <a:srgbClr val="969696"/>
    <a:srgbClr val="2929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47" autoAdjust="0"/>
    <p:restoredTop sz="95573" autoAdjust="0"/>
  </p:normalViewPr>
  <p:slideViewPr>
    <p:cSldViewPr>
      <p:cViewPr varScale="1">
        <p:scale>
          <a:sx n="71" d="100"/>
          <a:sy n="71" d="100"/>
        </p:scale>
        <p:origin x="-58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Series 1</c:v>
                </c:pt>
              </c:strCache>
            </c:strRef>
          </c:tx>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Series 2</c:v>
                </c:pt>
              </c:strCache>
            </c:strRef>
          </c:tx>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ser>
        <c:ser>
          <c:idx val="2"/>
          <c:order val="2"/>
          <c:tx>
            <c:strRef>
              <c:f>Sheet1!$D$1</c:f>
              <c:strCache>
                <c:ptCount val="1"/>
                <c:pt idx="0">
                  <c:v>Series 3</c:v>
                </c:pt>
              </c:strCache>
            </c:strRef>
          </c:tx>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1"/>
        <c:smooth val="0"/>
        <c:axId val="127080320"/>
        <c:axId val="142791040"/>
      </c:lineChart>
      <c:catAx>
        <c:axId val="127080320"/>
        <c:scaling>
          <c:orientation val="minMax"/>
        </c:scaling>
        <c:delete val="0"/>
        <c:axPos val="b"/>
        <c:majorTickMark val="out"/>
        <c:minorTickMark val="none"/>
        <c:tickLblPos val="nextTo"/>
        <c:crossAx val="142791040"/>
        <c:crosses val="autoZero"/>
        <c:auto val="1"/>
        <c:lblAlgn val="ctr"/>
        <c:lblOffset val="100"/>
        <c:noMultiLvlLbl val="0"/>
      </c:catAx>
      <c:valAx>
        <c:axId val="142791040"/>
        <c:scaling>
          <c:orientation val="minMax"/>
        </c:scaling>
        <c:delete val="0"/>
        <c:axPos val="l"/>
        <c:majorGridlines/>
        <c:numFmt formatCode="General" sourceLinked="1"/>
        <c:majorTickMark val="out"/>
        <c:minorTickMark val="none"/>
        <c:tickLblPos val="nextTo"/>
        <c:crossAx val="127080320"/>
        <c:crosses val="autoZero"/>
        <c:crossBetween val="between"/>
      </c:valAx>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smtClean="0"/>
            </a:lvl1pPr>
          </a:lstStyle>
          <a:p>
            <a:pPr>
              <a:defRPr/>
            </a:pPr>
            <a:endParaRPr lang="en-US"/>
          </a:p>
        </p:txBody>
      </p:sp>
      <p:sp>
        <p:nvSpPr>
          <p:cNvPr id="819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512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smtClean="0"/>
            </a:lvl1pPr>
          </a:lstStyle>
          <a:p>
            <a:pPr>
              <a:defRPr/>
            </a:pPr>
            <a:endParaRPr lang="en-US"/>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vl1pPr>
          </a:lstStyle>
          <a:p>
            <a:pPr>
              <a:defRPr/>
            </a:pPr>
            <a:fld id="{46F6585C-8678-4BBC-87D7-03D1CF73FF9F}" type="slidenum">
              <a:rPr lang="en-US"/>
              <a:pPr>
                <a:defRPr/>
              </a:pPr>
              <a:t>‹#›</a:t>
            </a:fld>
            <a:endParaRPr lang="en-US"/>
          </a:p>
        </p:txBody>
      </p:sp>
    </p:spTree>
    <p:extLst>
      <p:ext uri="{BB962C8B-B14F-4D97-AF65-F5344CB8AC3E}">
        <p14:creationId xmlns:p14="http://schemas.microsoft.com/office/powerpoint/2010/main" val="17006507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eaLnBrk="1" hangingPunct="1"/>
            <a:fld id="{8256D0ED-DF01-4486-B78A-84F1DAC0B76F}" type="slidenum">
              <a:rPr lang="en-US" sz="1200"/>
              <a:pPr eaLnBrk="1" hangingPunct="1"/>
              <a:t>1</a:t>
            </a:fld>
            <a:endParaRPr lang="en-US" sz="1200"/>
          </a:p>
        </p:txBody>
      </p:sp>
      <p:sp>
        <p:nvSpPr>
          <p:cNvPr id="6147" name="Rectangle 2"/>
          <p:cNvSpPr>
            <a:spLocks noRo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eaLnBrk="1" hangingPunct="1"/>
            <a:fld id="{49389CC5-12C8-47A9-BF69-B2943D14F886}" type="slidenum">
              <a:rPr lang="en-US" sz="1200"/>
              <a:pPr eaLnBrk="1" hangingPunct="1"/>
              <a:t>2</a:t>
            </a:fld>
            <a:endParaRPr lang="en-US" sz="1200"/>
          </a:p>
        </p:txBody>
      </p:sp>
      <p:sp>
        <p:nvSpPr>
          <p:cNvPr id="7171" name="Rectangle 2"/>
          <p:cNvSpPr>
            <a:spLocks noRo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endParaRPr 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eaLnBrk="1" hangingPunct="1"/>
            <a:fld id="{034F25F8-C2F7-4F51-9800-E5FC87A4D9BF}" type="slidenum">
              <a:rPr lang="en-US" sz="1200"/>
              <a:pPr eaLnBrk="1" hangingPunct="1"/>
              <a:t>4</a:t>
            </a:fld>
            <a:endParaRPr lang="en-US" sz="1200"/>
          </a:p>
        </p:txBody>
      </p:sp>
      <p:sp>
        <p:nvSpPr>
          <p:cNvPr id="8195" name="Rectangle 2"/>
          <p:cNvSpPr>
            <a:spLocks noRo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990600" y="5334000"/>
            <a:ext cx="7772400" cy="704850"/>
          </a:xfrm>
          <a:extLst>
            <a:ext uri="{AF507438-7753-43E0-B8FC-AC1667EBCBE1}">
              <a14:hiddenEffects xmlns:a14="http://schemas.microsoft.com/office/drawing/2010/main">
                <a:effectLst>
                  <a:outerShdw dist="17961" dir="2700000" algn="ctr" rotWithShape="0">
                    <a:schemeClr val="tx1"/>
                  </a:outerShdw>
                </a:effectLst>
              </a14:hiddenEffects>
            </a:ext>
          </a:extLst>
        </p:spPr>
        <p:txBody>
          <a:bodyPr/>
          <a:lstStyle>
            <a:lvl1pPr algn="r">
              <a:defRPr sz="3600">
                <a:solidFill>
                  <a:schemeClr val="bg1"/>
                </a:solidFill>
              </a:defRPr>
            </a:lvl1pPr>
          </a:lstStyle>
          <a:p>
            <a:pPr lvl="0"/>
            <a:r>
              <a:rPr lang="en-US" noProof="0" smtClean="0"/>
              <a:t>Click to edit Master title style</a:t>
            </a:r>
            <a:endParaRPr lang="en-US" noProof="0" smtClean="0"/>
          </a:p>
        </p:txBody>
      </p:sp>
      <p:sp>
        <p:nvSpPr>
          <p:cNvPr id="3075" name="Rectangle 3"/>
          <p:cNvSpPr>
            <a:spLocks noGrp="1" noChangeArrowheads="1"/>
          </p:cNvSpPr>
          <p:nvPr>
            <p:ph type="subTitle" idx="1"/>
          </p:nvPr>
        </p:nvSpPr>
        <p:spPr>
          <a:xfrm>
            <a:off x="990600" y="5867400"/>
            <a:ext cx="7772400" cy="533400"/>
          </a:xfrm>
          <a:extLst>
            <a:ext uri="{AF507438-7753-43E0-B8FC-AC1667EBCBE1}">
              <a14:hiddenEffects xmlns:a14="http://schemas.microsoft.com/office/drawing/2010/main">
                <a:effectLst>
                  <a:outerShdw dist="17961" dir="2700000" algn="ctr" rotWithShape="0">
                    <a:schemeClr val="tx1"/>
                  </a:outerShdw>
                </a:effectLst>
              </a14:hiddenEffects>
            </a:ext>
          </a:extLst>
        </p:spPr>
        <p:txBody>
          <a:bodyPr/>
          <a:lstStyle>
            <a:lvl1pPr marL="0" indent="0" algn="r">
              <a:buFontTx/>
              <a:buNone/>
              <a:defRPr sz="2400">
                <a:solidFill>
                  <a:schemeClr val="bg1"/>
                </a:solidFill>
              </a:defRPr>
            </a:lvl1pPr>
          </a:lstStyle>
          <a:p>
            <a:pPr lvl="0"/>
            <a:r>
              <a:rPr lang="en-US" noProof="0" smtClean="0"/>
              <a:t>Click to edit Master subtitle style</a:t>
            </a:r>
            <a:endParaRPr lang="en-US" noProof="0" smtClean="0"/>
          </a:p>
        </p:txBody>
      </p:sp>
    </p:spTree>
    <p:extLst>
      <p:ext uri="{BB962C8B-B14F-4D97-AF65-F5344CB8AC3E}">
        <p14:creationId xmlns:p14="http://schemas.microsoft.com/office/powerpoint/2010/main" val="250119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253144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00800" y="1417638"/>
            <a:ext cx="1828800" cy="52117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1417638"/>
            <a:ext cx="5334000" cy="5211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29249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83683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166187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2438400"/>
            <a:ext cx="35814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438400"/>
            <a:ext cx="35814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430946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260608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093322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90646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92907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54129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1417638"/>
            <a:ext cx="7315200" cy="71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1027" name="Rectangle 3"/>
          <p:cNvSpPr>
            <a:spLocks noGrp="1" noChangeArrowheads="1"/>
          </p:cNvSpPr>
          <p:nvPr>
            <p:ph type="body" idx="1"/>
          </p:nvPr>
        </p:nvSpPr>
        <p:spPr bwMode="auto">
          <a:xfrm>
            <a:off x="914400" y="2438400"/>
            <a:ext cx="73152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4400">
          <a:solidFill>
            <a:schemeClr val="tx1"/>
          </a:solidFill>
          <a:latin typeface="+mj-lt"/>
          <a:ea typeface="+mj-ea"/>
          <a:cs typeface="+mj-cs"/>
        </a:defRPr>
      </a:lvl1pPr>
      <a:lvl2pPr algn="l" rtl="0" eaLnBrk="1" fontAlgn="base" hangingPunct="1">
        <a:spcBef>
          <a:spcPct val="0"/>
        </a:spcBef>
        <a:spcAft>
          <a:spcPct val="0"/>
        </a:spcAft>
        <a:defRPr sz="4400">
          <a:solidFill>
            <a:schemeClr val="tx1"/>
          </a:solidFill>
          <a:latin typeface="Microsoft Sans Serif" pitchFamily="34" charset="0"/>
        </a:defRPr>
      </a:lvl2pPr>
      <a:lvl3pPr algn="l" rtl="0" eaLnBrk="1" fontAlgn="base" hangingPunct="1">
        <a:spcBef>
          <a:spcPct val="0"/>
        </a:spcBef>
        <a:spcAft>
          <a:spcPct val="0"/>
        </a:spcAft>
        <a:defRPr sz="4400">
          <a:solidFill>
            <a:schemeClr val="tx1"/>
          </a:solidFill>
          <a:latin typeface="Microsoft Sans Serif" pitchFamily="34" charset="0"/>
        </a:defRPr>
      </a:lvl3pPr>
      <a:lvl4pPr algn="l" rtl="0" eaLnBrk="1" fontAlgn="base" hangingPunct="1">
        <a:spcBef>
          <a:spcPct val="0"/>
        </a:spcBef>
        <a:spcAft>
          <a:spcPct val="0"/>
        </a:spcAft>
        <a:defRPr sz="4400">
          <a:solidFill>
            <a:schemeClr val="tx1"/>
          </a:solidFill>
          <a:latin typeface="Microsoft Sans Serif" pitchFamily="34" charset="0"/>
        </a:defRPr>
      </a:lvl4pPr>
      <a:lvl5pPr algn="l" rtl="0" eaLnBrk="1" fontAlgn="base" hangingPunct="1">
        <a:spcBef>
          <a:spcPct val="0"/>
        </a:spcBef>
        <a:spcAft>
          <a:spcPct val="0"/>
        </a:spcAft>
        <a:defRPr sz="4400">
          <a:solidFill>
            <a:schemeClr val="tx1"/>
          </a:solidFill>
          <a:latin typeface="Microsoft Sans Serif" pitchFamily="34" charset="0"/>
        </a:defRPr>
      </a:lvl5pPr>
      <a:lvl6pPr marL="457200" algn="l" rtl="0" eaLnBrk="1" fontAlgn="base" hangingPunct="1">
        <a:spcBef>
          <a:spcPct val="0"/>
        </a:spcBef>
        <a:spcAft>
          <a:spcPct val="0"/>
        </a:spcAft>
        <a:defRPr sz="4400">
          <a:solidFill>
            <a:schemeClr val="tx1"/>
          </a:solidFill>
          <a:latin typeface="Microsoft Sans Serif" pitchFamily="34" charset="0"/>
        </a:defRPr>
      </a:lvl6pPr>
      <a:lvl7pPr marL="914400" algn="l" rtl="0" eaLnBrk="1" fontAlgn="base" hangingPunct="1">
        <a:spcBef>
          <a:spcPct val="0"/>
        </a:spcBef>
        <a:spcAft>
          <a:spcPct val="0"/>
        </a:spcAft>
        <a:defRPr sz="4400">
          <a:solidFill>
            <a:schemeClr val="tx1"/>
          </a:solidFill>
          <a:latin typeface="Microsoft Sans Serif" pitchFamily="34" charset="0"/>
        </a:defRPr>
      </a:lvl7pPr>
      <a:lvl8pPr marL="1371600" algn="l" rtl="0" eaLnBrk="1" fontAlgn="base" hangingPunct="1">
        <a:spcBef>
          <a:spcPct val="0"/>
        </a:spcBef>
        <a:spcAft>
          <a:spcPct val="0"/>
        </a:spcAft>
        <a:defRPr sz="4400">
          <a:solidFill>
            <a:schemeClr val="tx1"/>
          </a:solidFill>
          <a:latin typeface="Microsoft Sans Serif" pitchFamily="34" charset="0"/>
        </a:defRPr>
      </a:lvl8pPr>
      <a:lvl9pPr marL="1828800" algn="l" rtl="0" eaLnBrk="1" fontAlgn="base" hangingPunct="1">
        <a:spcBef>
          <a:spcPct val="0"/>
        </a:spcBef>
        <a:spcAft>
          <a:spcPct val="0"/>
        </a:spcAft>
        <a:defRPr sz="4400">
          <a:solidFill>
            <a:schemeClr val="tx1"/>
          </a:solidFill>
          <a:latin typeface="Microsoft Sans Serif"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50" name="Rectangle 5"/>
          <p:cNvSpPr>
            <a:spLocks noGrp="1" noChangeArrowheads="1"/>
          </p:cNvSpPr>
          <p:nvPr>
            <p:ph type="ctrTitle"/>
          </p:nvPr>
        </p:nvSpPr>
        <p:spPr>
          <a:xfrm>
            <a:off x="4267200" y="1066800"/>
            <a:ext cx="5029200" cy="762000"/>
          </a:xfrm>
          <a:extLs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pPr algn="ctr" eaLnBrk="1" hangingPunct="1"/>
            <a:r>
              <a:rPr lang="en-US" sz="4000" smtClean="0">
                <a:solidFill>
                  <a:srgbClr val="4D4D4D"/>
                </a:solidFill>
              </a:rPr>
              <a:t>Name of presentation</a:t>
            </a:r>
            <a:endParaRPr lang="ru-RU" sz="4000" smtClean="0">
              <a:solidFill>
                <a:srgbClr val="4D4D4D"/>
              </a:solidFill>
            </a:endParaRPr>
          </a:p>
        </p:txBody>
      </p:sp>
      <p:sp>
        <p:nvSpPr>
          <p:cNvPr id="2051" name="Rectangle 8"/>
          <p:cNvSpPr>
            <a:spLocks noGrp="1" noChangeArrowheads="1"/>
          </p:cNvSpPr>
          <p:nvPr>
            <p:ph type="subTitle" idx="1"/>
          </p:nvPr>
        </p:nvSpPr>
        <p:spPr>
          <a:xfrm>
            <a:off x="5334000" y="2209800"/>
            <a:ext cx="2895600" cy="533400"/>
          </a:xfrm>
          <a:extLs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pPr algn="ctr" eaLnBrk="1" hangingPunct="1"/>
            <a:r>
              <a:rPr lang="en-US" smtClean="0">
                <a:solidFill>
                  <a:srgbClr val="777777"/>
                </a:solidFill>
              </a:rPr>
              <a:t>Company name</a:t>
            </a:r>
            <a:endParaRPr lang="ru-RU" smtClean="0">
              <a:solidFill>
                <a:srgbClr val="777777"/>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a:xfrm>
            <a:off x="1066800" y="1112838"/>
            <a:ext cx="7315200" cy="715962"/>
          </a:xfrm>
          <a:extLst>
            <a:ext uri="{AF507438-7753-43E0-B8FC-AC1667EBCBE1}">
              <a14:hiddenEffects xmlns:a14="http://schemas.microsoft.com/office/drawing/2010/main">
                <a:effectLst>
                  <a:outerShdw dist="17961" dir="2700000" algn="ctr" rotWithShape="0">
                    <a:schemeClr val="tx2"/>
                  </a:outerShdw>
                </a:effectLst>
              </a14:hiddenEffects>
            </a:ext>
          </a:extLst>
        </p:spPr>
        <p:txBody>
          <a:bodyPr/>
          <a:lstStyle/>
          <a:p>
            <a:pPr algn="ctr" eaLnBrk="1" hangingPunct="1"/>
            <a:r>
              <a:rPr lang="en-US" sz="4000" smtClean="0">
                <a:solidFill>
                  <a:srgbClr val="4D4D4D"/>
                </a:solidFill>
              </a:rPr>
              <a:t>Slide master</a:t>
            </a:r>
            <a:endParaRPr lang="ru-RU" sz="4000" smtClean="0">
              <a:solidFill>
                <a:srgbClr val="4D4D4D"/>
              </a:solidFill>
            </a:endParaRPr>
          </a:p>
        </p:txBody>
      </p:sp>
      <p:sp>
        <p:nvSpPr>
          <p:cNvPr id="3075" name="Rectangle 5"/>
          <p:cNvSpPr>
            <a:spLocks noGrp="1" noChangeArrowheads="1"/>
          </p:cNvSpPr>
          <p:nvPr>
            <p:ph type="body" idx="1"/>
          </p:nvPr>
        </p:nvSpPr>
        <p:spPr>
          <a:xfrm>
            <a:off x="1066800" y="1981200"/>
            <a:ext cx="7315200" cy="4191000"/>
          </a:xfrm>
        </p:spPr>
        <p:txBody>
          <a:bodyPr/>
          <a:lstStyle/>
          <a:p>
            <a:pPr eaLnBrk="1" hangingPunct="1">
              <a:lnSpc>
                <a:spcPct val="80000"/>
              </a:lnSpc>
            </a:pPr>
            <a:r>
              <a:rPr lang="en-US" altLang="ko-KR" sz="2000" smtClean="0">
                <a:solidFill>
                  <a:srgbClr val="777777"/>
                </a:solidFill>
                <a:latin typeface="Verdana" pitchFamily="34" charset="0"/>
                <a:ea typeface="굴림" charset="-127"/>
              </a:rPr>
              <a:t>Your Text here</a:t>
            </a:r>
          </a:p>
          <a:p>
            <a:pPr eaLnBrk="1" hangingPunct="1">
              <a:lnSpc>
                <a:spcPct val="80000"/>
              </a:lnSpc>
            </a:pPr>
            <a:endParaRPr lang="en-US" altLang="ko-KR" sz="2000" smtClean="0">
              <a:solidFill>
                <a:srgbClr val="777777"/>
              </a:solidFill>
              <a:latin typeface="Verdana" pitchFamily="34" charset="0"/>
              <a:ea typeface="굴림" charset="-127"/>
            </a:endParaRPr>
          </a:p>
          <a:p>
            <a:pPr eaLnBrk="1" hangingPunct="1">
              <a:lnSpc>
                <a:spcPct val="80000"/>
              </a:lnSpc>
            </a:pPr>
            <a:r>
              <a:rPr lang="en-US" altLang="ko-KR" sz="2000" smtClean="0">
                <a:solidFill>
                  <a:srgbClr val="777777"/>
                </a:solidFill>
                <a:latin typeface="Verdana" pitchFamily="34" charset="0"/>
                <a:ea typeface="굴림"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eaLnBrk="1" hangingPunct="1">
              <a:lnSpc>
                <a:spcPct val="80000"/>
              </a:lnSpc>
            </a:pPr>
            <a:endParaRPr lang="en-US" altLang="ko-KR" sz="2000" smtClean="0">
              <a:solidFill>
                <a:srgbClr val="777777"/>
              </a:solidFill>
              <a:latin typeface="Verdana" pitchFamily="34" charset="0"/>
              <a:ea typeface="굴림" charset="-127"/>
            </a:endParaRPr>
          </a:p>
          <a:p>
            <a:pPr eaLnBrk="1" hangingPunct="1">
              <a:lnSpc>
                <a:spcPct val="80000"/>
              </a:lnSpc>
            </a:pPr>
            <a:r>
              <a:rPr lang="en-US" altLang="ko-KR" sz="2000" smtClean="0">
                <a:solidFill>
                  <a:srgbClr val="777777"/>
                </a:solidFill>
                <a:latin typeface="Verdana" pitchFamily="34" charset="0"/>
                <a:ea typeface="굴림"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sz="2000" smtClean="0">
              <a:solidFill>
                <a:srgbClr val="777777"/>
              </a:solidFill>
            </a:endParaRPr>
          </a:p>
          <a:p>
            <a:pPr eaLnBrk="1" hangingPunct="1">
              <a:lnSpc>
                <a:spcPct val="80000"/>
              </a:lnSpc>
            </a:pPr>
            <a:endParaRPr lang="ru-RU" sz="2000" smtClean="0">
              <a:solidFill>
                <a:srgbClr val="777777"/>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85800"/>
            <a:ext cx="7315200" cy="715962"/>
          </a:xfrm>
        </p:spPr>
        <p:txBody>
          <a:bodyPr/>
          <a:lstStyle/>
          <a:p>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46443368"/>
              </p:ext>
            </p:extLst>
          </p:nvPr>
        </p:nvGraphicFramePr>
        <p:xfrm>
          <a:off x="914400" y="2438400"/>
          <a:ext cx="7315200" cy="4191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341921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981200" y="685800"/>
            <a:ext cx="6934200" cy="715963"/>
          </a:xfrm>
        </p:spPr>
        <p:txBody>
          <a:bodyPr/>
          <a:lstStyle/>
          <a:p>
            <a:pPr eaLnBrk="1" hangingPunct="1"/>
            <a:r>
              <a:rPr lang="en-US" sz="4000" smtClean="0">
                <a:solidFill>
                  <a:srgbClr val="4D4D4D"/>
                </a:solidFill>
              </a:rPr>
              <a:t>Print master</a:t>
            </a:r>
          </a:p>
        </p:txBody>
      </p:sp>
      <p:sp>
        <p:nvSpPr>
          <p:cNvPr id="4099" name="Rectangle 3"/>
          <p:cNvSpPr>
            <a:spLocks noGrp="1" noChangeArrowheads="1"/>
          </p:cNvSpPr>
          <p:nvPr>
            <p:ph type="body" idx="1"/>
          </p:nvPr>
        </p:nvSpPr>
        <p:spPr>
          <a:xfrm>
            <a:off x="1981200" y="1630363"/>
            <a:ext cx="6934200" cy="4267200"/>
          </a:xfrm>
        </p:spPr>
        <p:txBody>
          <a:bodyPr/>
          <a:lstStyle/>
          <a:p>
            <a:pPr eaLnBrk="1" hangingPunct="1">
              <a:lnSpc>
                <a:spcPct val="80000"/>
              </a:lnSpc>
            </a:pPr>
            <a:r>
              <a:rPr lang="en-US" altLang="ko-KR" sz="1800" smtClean="0">
                <a:solidFill>
                  <a:srgbClr val="4D4D4D"/>
                </a:solidFill>
                <a:latin typeface="Verdana" pitchFamily="34" charset="0"/>
                <a:ea typeface="굴림" charset="-127"/>
              </a:rPr>
              <a:t>Your Text here</a:t>
            </a:r>
          </a:p>
          <a:p>
            <a:pPr eaLnBrk="1" hangingPunct="1">
              <a:lnSpc>
                <a:spcPct val="80000"/>
              </a:lnSpc>
            </a:pPr>
            <a:endParaRPr lang="en-US" altLang="ko-KR" sz="1800" smtClean="0">
              <a:solidFill>
                <a:srgbClr val="4D4D4D"/>
              </a:solidFill>
              <a:latin typeface="Verdana" pitchFamily="34" charset="0"/>
              <a:ea typeface="굴림" charset="-127"/>
            </a:endParaRPr>
          </a:p>
          <a:p>
            <a:pPr eaLnBrk="1" hangingPunct="1">
              <a:lnSpc>
                <a:spcPct val="80000"/>
              </a:lnSpc>
            </a:pPr>
            <a:r>
              <a:rPr lang="en-US" altLang="ko-KR" sz="1800" smtClean="0">
                <a:solidFill>
                  <a:srgbClr val="4D4D4D"/>
                </a:solidFill>
                <a:latin typeface="Verdana" pitchFamily="34" charset="0"/>
                <a:ea typeface="굴림"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eaLnBrk="1" hangingPunct="1">
              <a:lnSpc>
                <a:spcPct val="80000"/>
              </a:lnSpc>
            </a:pPr>
            <a:endParaRPr lang="en-US" altLang="ko-KR" sz="1800" smtClean="0">
              <a:solidFill>
                <a:srgbClr val="4D4D4D"/>
              </a:solidFill>
              <a:latin typeface="Verdana" pitchFamily="34" charset="0"/>
              <a:ea typeface="굴림" charset="-127"/>
            </a:endParaRPr>
          </a:p>
          <a:p>
            <a:pPr eaLnBrk="1" hangingPunct="1">
              <a:lnSpc>
                <a:spcPct val="80000"/>
              </a:lnSpc>
            </a:pPr>
            <a:r>
              <a:rPr lang="en-US" altLang="ko-KR" sz="1800" smtClean="0">
                <a:solidFill>
                  <a:srgbClr val="4D4D4D"/>
                </a:solidFill>
                <a:latin typeface="Verdana" pitchFamily="34" charset="0"/>
                <a:ea typeface="굴림"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sz="1800" smtClean="0">
              <a:solidFill>
                <a:srgbClr val="4D4D4D"/>
              </a:solidFill>
            </a:endParaRPr>
          </a:p>
          <a:p>
            <a:pPr eaLnBrk="1" hangingPunct="1">
              <a:lnSpc>
                <a:spcPct val="80000"/>
              </a:lnSpc>
            </a:pPr>
            <a:endParaRPr lang="en-US" sz="1800" smtClean="0">
              <a:solidFill>
                <a:srgbClr val="4D4D4D"/>
              </a:solidFill>
            </a:endParaRPr>
          </a:p>
        </p:txBody>
      </p:sp>
    </p:spTree>
  </p:cSld>
  <p:clrMapOvr>
    <a:masterClrMapping/>
  </p:clrMapOvr>
</p:sld>
</file>

<file path=ppt/theme/theme1.xml><?xml version="1.0" encoding="utf-8"?>
<a:theme xmlns:a="http://schemas.openxmlformats.org/drawingml/2006/main" name="powerpoint-template">
  <a:themeElements>
    <a:clrScheme name="">
      <a:dk1>
        <a:srgbClr val="808080"/>
      </a:dk1>
      <a:lt1>
        <a:srgbClr val="FFFFFF"/>
      </a:lt1>
      <a:dk2>
        <a:srgbClr val="FFFFFF"/>
      </a:dk2>
      <a:lt2>
        <a:srgbClr val="0120BD"/>
      </a:lt2>
      <a:accent1>
        <a:srgbClr val="C300E6"/>
      </a:accent1>
      <a:accent2>
        <a:srgbClr val="F96F1C"/>
      </a:accent2>
      <a:accent3>
        <a:srgbClr val="FFFFFF"/>
      </a:accent3>
      <a:accent4>
        <a:srgbClr val="6C6C6C"/>
      </a:accent4>
      <a:accent5>
        <a:srgbClr val="DEAAF0"/>
      </a:accent5>
      <a:accent6>
        <a:srgbClr val="E26418"/>
      </a:accent6>
      <a:hlink>
        <a:srgbClr val="FFBF07"/>
      </a:hlink>
      <a:folHlink>
        <a:srgbClr val="5F5F5F"/>
      </a:folHlink>
    </a:clrScheme>
    <a:fontScheme name="powerpoint-template-24">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owerpoint-template-24 1">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FBB240"/>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FE564C"/>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BB2A32"/>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E84A25"/>
        </a:lt2>
        <a:accent1>
          <a:srgbClr val="ED6A24"/>
        </a:accent1>
        <a:accent2>
          <a:srgbClr val="F99E1C"/>
        </a:accent2>
        <a:accent3>
          <a:srgbClr val="FFFFFF"/>
        </a:accent3>
        <a:accent4>
          <a:srgbClr val="404040"/>
        </a:accent4>
        <a:accent5>
          <a:srgbClr val="F4B9AC"/>
        </a:accent5>
        <a:accent6>
          <a:srgbClr val="E28F18"/>
        </a:accent6>
        <a:hlink>
          <a:srgbClr val="F1B545"/>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B92D14"/>
        </a:lt2>
        <a:accent1>
          <a:srgbClr val="D34E13"/>
        </a:accent1>
        <a:accent2>
          <a:srgbClr val="DC9009"/>
        </a:accent2>
        <a:accent3>
          <a:srgbClr val="FFFFFF"/>
        </a:accent3>
        <a:accent4>
          <a:srgbClr val="404040"/>
        </a:accent4>
        <a:accent5>
          <a:srgbClr val="E6B2AA"/>
        </a:accent5>
        <a:accent6>
          <a:srgbClr val="C78207"/>
        </a:accent6>
        <a:hlink>
          <a:srgbClr val="EEC63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7">
        <a:dk1>
          <a:srgbClr val="4D4D4D"/>
        </a:dk1>
        <a:lt1>
          <a:srgbClr val="FFFFFF"/>
        </a:lt1>
        <a:dk2>
          <a:srgbClr val="4D4D4D"/>
        </a:dk2>
        <a:lt2>
          <a:srgbClr val="AE6310"/>
        </a:lt2>
        <a:accent1>
          <a:srgbClr val="E79613"/>
        </a:accent1>
        <a:accent2>
          <a:srgbClr val="E1720D"/>
        </a:accent2>
        <a:accent3>
          <a:srgbClr val="FFFFFF"/>
        </a:accent3>
        <a:accent4>
          <a:srgbClr val="404040"/>
        </a:accent4>
        <a:accent5>
          <a:srgbClr val="F1C9AA"/>
        </a:accent5>
        <a:accent6>
          <a:srgbClr val="CC670B"/>
        </a:accent6>
        <a:hlink>
          <a:srgbClr val="C6470A"/>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8">
        <a:dk1>
          <a:srgbClr val="4D4D4D"/>
        </a:dk1>
        <a:lt1>
          <a:srgbClr val="FFFFFF"/>
        </a:lt1>
        <a:dk2>
          <a:srgbClr val="4D4D4D"/>
        </a:dk2>
        <a:lt2>
          <a:srgbClr val="AF5612"/>
        </a:lt2>
        <a:accent1>
          <a:srgbClr val="CB882F"/>
        </a:accent1>
        <a:accent2>
          <a:srgbClr val="E7C432"/>
        </a:accent2>
        <a:accent3>
          <a:srgbClr val="FFFFFF"/>
        </a:accent3>
        <a:accent4>
          <a:srgbClr val="404040"/>
        </a:accent4>
        <a:accent5>
          <a:srgbClr val="E2C3AD"/>
        </a:accent5>
        <a:accent6>
          <a:srgbClr val="D1B12C"/>
        </a:accent6>
        <a:hlink>
          <a:srgbClr val="EECA34"/>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9">
        <a:dk1>
          <a:srgbClr val="4D4D4D"/>
        </a:dk1>
        <a:lt1>
          <a:srgbClr val="FFFFFF"/>
        </a:lt1>
        <a:dk2>
          <a:srgbClr val="4D4D4D"/>
        </a:dk2>
        <a:lt2>
          <a:srgbClr val="9A5E40"/>
        </a:lt2>
        <a:accent1>
          <a:srgbClr val="AE7750"/>
        </a:accent1>
        <a:accent2>
          <a:srgbClr val="C08D60"/>
        </a:accent2>
        <a:accent3>
          <a:srgbClr val="FFFFFF"/>
        </a:accent3>
        <a:accent4>
          <a:srgbClr val="404040"/>
        </a:accent4>
        <a:accent5>
          <a:srgbClr val="D3BDB3"/>
        </a:accent5>
        <a:accent6>
          <a:srgbClr val="AE7F56"/>
        </a:accent6>
        <a:hlink>
          <a:srgbClr val="CCA47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0">
        <a:dk1>
          <a:srgbClr val="4D4D4D"/>
        </a:dk1>
        <a:lt1>
          <a:srgbClr val="FFFFFF"/>
        </a:lt1>
        <a:dk2>
          <a:srgbClr val="4D4D4D"/>
        </a:dk2>
        <a:lt2>
          <a:srgbClr val="D1BB77"/>
        </a:lt2>
        <a:accent1>
          <a:srgbClr val="DBBA87"/>
        </a:accent1>
        <a:accent2>
          <a:srgbClr val="E0B265"/>
        </a:accent2>
        <a:accent3>
          <a:srgbClr val="FFFFFF"/>
        </a:accent3>
        <a:accent4>
          <a:srgbClr val="404040"/>
        </a:accent4>
        <a:accent5>
          <a:srgbClr val="EAD9C3"/>
        </a:accent5>
        <a:accent6>
          <a:srgbClr val="CBA15B"/>
        </a:accent6>
        <a:hlink>
          <a:srgbClr val="E9C27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1">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2">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3">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D3D3D3"/>
        </a:folHlink>
      </a:clrScheme>
      <a:clrMap bg1="lt1" tx1="dk1" bg2="lt2" tx2="dk2" accent1="accent1" accent2="accent2" accent3="accent3" accent4="accent4" accent5="accent5" accent6="accent6" hlink="hlink" folHlink="folHlink"/>
    </a:extraClrScheme>
    <a:extraClrScheme>
      <a:clrScheme name="powerpoint-template-24 14">
        <a:dk1>
          <a:srgbClr val="FFFFFF"/>
        </a:dk1>
        <a:lt1>
          <a:srgbClr val="FFFFFF"/>
        </a:lt1>
        <a:dk2>
          <a:srgbClr val="FFFFFF"/>
        </a:dk2>
        <a:lt2>
          <a:srgbClr val="45762A"/>
        </a:lt2>
        <a:accent1>
          <a:srgbClr val="42934C"/>
        </a:accent1>
        <a:accent2>
          <a:srgbClr val="34B66A"/>
        </a:accent2>
        <a:accent3>
          <a:srgbClr val="FFFFFF"/>
        </a:accent3>
        <a:accent4>
          <a:srgbClr val="DADADA"/>
        </a:accent4>
        <a:accent5>
          <a:srgbClr val="B0C8B2"/>
        </a:accent5>
        <a:accent6>
          <a:srgbClr val="2EA55F"/>
        </a:accent6>
        <a:hlink>
          <a:srgbClr val="34C8D1"/>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5">
        <a:dk1>
          <a:srgbClr val="FFFFFF"/>
        </a:dk1>
        <a:lt1>
          <a:srgbClr val="FFFFFF"/>
        </a:lt1>
        <a:dk2>
          <a:srgbClr val="FFFFFF"/>
        </a:dk2>
        <a:lt2>
          <a:srgbClr val="55A6FE"/>
        </a:lt2>
        <a:accent1>
          <a:srgbClr val="71BBFF"/>
        </a:accent1>
        <a:accent2>
          <a:srgbClr val="74CCFF"/>
        </a:accent2>
        <a:accent3>
          <a:srgbClr val="FFFFFF"/>
        </a:accent3>
        <a:accent4>
          <a:srgbClr val="DADADA"/>
        </a:accent4>
        <a:accent5>
          <a:srgbClr val="BBDAFF"/>
        </a:accent5>
        <a:accent6>
          <a:srgbClr val="68B9E7"/>
        </a:accent6>
        <a:hlink>
          <a:srgbClr val="94D8FF"/>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6">
        <a:dk1>
          <a:srgbClr val="FFFFFF"/>
        </a:dk1>
        <a:lt1>
          <a:srgbClr val="FFFFFF"/>
        </a:lt1>
        <a:dk2>
          <a:srgbClr val="FFFFFF"/>
        </a:dk2>
        <a:lt2>
          <a:srgbClr val="4BA1FF"/>
        </a:lt2>
        <a:accent1>
          <a:srgbClr val="5DB2FF"/>
        </a:accent1>
        <a:accent2>
          <a:srgbClr val="65C8FF"/>
        </a:accent2>
        <a:accent3>
          <a:srgbClr val="FFFFFF"/>
        </a:accent3>
        <a:accent4>
          <a:srgbClr val="DADADA"/>
        </a:accent4>
        <a:accent5>
          <a:srgbClr val="B6D5FF"/>
        </a:accent5>
        <a:accent6>
          <a:srgbClr val="5BB5E7"/>
        </a:accent6>
        <a:hlink>
          <a:srgbClr val="87E1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powerpoint-template</Template>
  <TotalTime>8</TotalTime>
  <Words>200</Words>
  <Application>Microsoft Office PowerPoint</Application>
  <PresentationFormat>On-screen Show (4:3)</PresentationFormat>
  <Paragraphs>17</Paragraphs>
  <Slides>4</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Microsoft Sans Serif</vt:lpstr>
      <vt:lpstr>Verdana</vt:lpstr>
      <vt:lpstr>굴림</vt:lpstr>
      <vt:lpstr>powerpoint-template</vt:lpstr>
      <vt:lpstr>Name of presentation</vt:lpstr>
      <vt:lpstr>Slide master</vt:lpstr>
      <vt:lpstr>PowerPoint Presentation</vt:lpstr>
      <vt:lpstr>Print master</vt:lpstr>
    </vt:vector>
  </TitlesOfParts>
  <Company>Gerdoo.net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user</dc:creator>
  <cp:lastModifiedBy>user</cp:lastModifiedBy>
  <cp:revision>1</cp:revision>
  <dcterms:created xsi:type="dcterms:W3CDTF">2015-11-23T15:47:40Z</dcterms:created>
  <dcterms:modified xsi:type="dcterms:W3CDTF">2015-11-23T15:56:14Z</dcterms:modified>
</cp:coreProperties>
</file>