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7" r:id="rId1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321900"/>
    <a:srgbClr val="003300"/>
    <a:srgbClr val="5F5F5F"/>
    <a:srgbClr val="1C1C1C"/>
    <a:srgbClr val="003366"/>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75" autoAdjust="0"/>
    <p:restoredTop sz="94652" autoAdjust="0"/>
  </p:normalViewPr>
  <p:slideViewPr>
    <p:cSldViewPr>
      <p:cViewPr>
        <p:scale>
          <a:sx n="75" d="100"/>
          <a:sy n="75" d="100"/>
        </p:scale>
        <p:origin x="99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51458141-4E1C-4962-9A21-A456A5446B46}" type="slidenum">
              <a:rPr lang="es-ES"/>
              <a:pPr/>
              <a:t>‹#›</a:t>
            </a:fld>
            <a:endParaRPr lang="es-ES"/>
          </a:p>
        </p:txBody>
      </p:sp>
    </p:spTree>
    <p:extLst>
      <p:ext uri="{BB962C8B-B14F-4D97-AF65-F5344CB8AC3E}">
        <p14:creationId xmlns:p14="http://schemas.microsoft.com/office/powerpoint/2010/main" val="2633948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E688B54-CF24-4E5A-9E77-E5886C72303A}" type="slidenum">
              <a:rPr lang="es-ES"/>
              <a:pPr/>
              <a:t>‹#›</a:t>
            </a:fld>
            <a:endParaRPr lang="es-ES"/>
          </a:p>
        </p:txBody>
      </p:sp>
    </p:spTree>
    <p:extLst>
      <p:ext uri="{BB962C8B-B14F-4D97-AF65-F5344CB8AC3E}">
        <p14:creationId xmlns:p14="http://schemas.microsoft.com/office/powerpoint/2010/main" val="284828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DA03B974-42DF-42BB-B73B-3486403A38DC}" type="slidenum">
              <a:rPr lang="es-ES"/>
              <a:pPr/>
              <a:t>‹#›</a:t>
            </a:fld>
            <a:endParaRPr lang="es-ES"/>
          </a:p>
        </p:txBody>
      </p:sp>
    </p:spTree>
    <p:extLst>
      <p:ext uri="{BB962C8B-B14F-4D97-AF65-F5344CB8AC3E}">
        <p14:creationId xmlns:p14="http://schemas.microsoft.com/office/powerpoint/2010/main" val="152265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C98C27E-7F8D-458C-86F4-B9625E228B18}" type="slidenum">
              <a:rPr lang="es-ES"/>
              <a:pPr/>
              <a:t>‹#›</a:t>
            </a:fld>
            <a:endParaRPr lang="es-ES"/>
          </a:p>
        </p:txBody>
      </p:sp>
    </p:spTree>
    <p:extLst>
      <p:ext uri="{BB962C8B-B14F-4D97-AF65-F5344CB8AC3E}">
        <p14:creationId xmlns:p14="http://schemas.microsoft.com/office/powerpoint/2010/main" val="1018218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93ED85FF-A386-4FFA-9D97-747B256B001D}" type="slidenum">
              <a:rPr lang="es-ES"/>
              <a:pPr/>
              <a:t>‹#›</a:t>
            </a:fld>
            <a:endParaRPr lang="es-ES"/>
          </a:p>
        </p:txBody>
      </p:sp>
    </p:spTree>
    <p:extLst>
      <p:ext uri="{BB962C8B-B14F-4D97-AF65-F5344CB8AC3E}">
        <p14:creationId xmlns:p14="http://schemas.microsoft.com/office/powerpoint/2010/main" val="38319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8AD3C43-A452-4CE5-B717-9ACE1886DF71}" type="slidenum">
              <a:rPr lang="es-ES"/>
              <a:pPr/>
              <a:t>‹#›</a:t>
            </a:fld>
            <a:endParaRPr lang="es-ES"/>
          </a:p>
        </p:txBody>
      </p:sp>
    </p:spTree>
    <p:extLst>
      <p:ext uri="{BB962C8B-B14F-4D97-AF65-F5344CB8AC3E}">
        <p14:creationId xmlns:p14="http://schemas.microsoft.com/office/powerpoint/2010/main" val="3026680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E755A0EA-C3D9-4D22-97EF-8C5B34ECAFFF}" type="slidenum">
              <a:rPr lang="es-ES"/>
              <a:pPr/>
              <a:t>‹#›</a:t>
            </a:fld>
            <a:endParaRPr lang="es-ES"/>
          </a:p>
        </p:txBody>
      </p:sp>
    </p:spTree>
    <p:extLst>
      <p:ext uri="{BB962C8B-B14F-4D97-AF65-F5344CB8AC3E}">
        <p14:creationId xmlns:p14="http://schemas.microsoft.com/office/powerpoint/2010/main" val="1466826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6523408F-D39B-4F7B-B9EB-B61B7308E3FF}" type="slidenum">
              <a:rPr lang="es-ES"/>
              <a:pPr/>
              <a:t>‹#›</a:t>
            </a:fld>
            <a:endParaRPr lang="es-ES"/>
          </a:p>
        </p:txBody>
      </p:sp>
    </p:spTree>
    <p:extLst>
      <p:ext uri="{BB962C8B-B14F-4D97-AF65-F5344CB8AC3E}">
        <p14:creationId xmlns:p14="http://schemas.microsoft.com/office/powerpoint/2010/main" val="1691735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61CF2B86-35E5-4EC6-A523-2E81A529DE96}" type="slidenum">
              <a:rPr lang="es-ES"/>
              <a:pPr/>
              <a:t>‹#›</a:t>
            </a:fld>
            <a:endParaRPr lang="es-ES"/>
          </a:p>
        </p:txBody>
      </p:sp>
    </p:spTree>
    <p:extLst>
      <p:ext uri="{BB962C8B-B14F-4D97-AF65-F5344CB8AC3E}">
        <p14:creationId xmlns:p14="http://schemas.microsoft.com/office/powerpoint/2010/main" val="255214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A2BFB8A2-0FFA-4DDC-977C-EB88B2460E7F}" type="slidenum">
              <a:rPr lang="es-ES"/>
              <a:pPr/>
              <a:t>‹#›</a:t>
            </a:fld>
            <a:endParaRPr lang="es-ES"/>
          </a:p>
        </p:txBody>
      </p:sp>
    </p:spTree>
    <p:extLst>
      <p:ext uri="{BB962C8B-B14F-4D97-AF65-F5344CB8AC3E}">
        <p14:creationId xmlns:p14="http://schemas.microsoft.com/office/powerpoint/2010/main" val="2517423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C756B31-85D3-4F2F-A4AE-DF526BE448FD}" type="slidenum">
              <a:rPr lang="es-ES"/>
              <a:pPr/>
              <a:t>‹#›</a:t>
            </a:fld>
            <a:endParaRPr lang="es-ES"/>
          </a:p>
        </p:txBody>
      </p:sp>
    </p:spTree>
    <p:extLst>
      <p:ext uri="{BB962C8B-B14F-4D97-AF65-F5344CB8AC3E}">
        <p14:creationId xmlns:p14="http://schemas.microsoft.com/office/powerpoint/2010/main" val="1129718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27ED149-CE4A-4F2D-8202-99934D8DF4DA}"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8" name="Rectangle 110"/>
          <p:cNvSpPr>
            <a:spLocks noGrp="1" noChangeArrowheads="1"/>
          </p:cNvSpPr>
          <p:nvPr>
            <p:ph type="ctrTitle"/>
          </p:nvPr>
        </p:nvSpPr>
        <p:spPr>
          <a:xfrm>
            <a:off x="3995738" y="4900613"/>
            <a:ext cx="4895850" cy="544512"/>
          </a:xfrm>
          <a:noFill/>
          <a:ln/>
        </p:spPr>
        <p:txBody>
          <a:bodyPr anchor="ctr"/>
          <a:lstStyle/>
          <a:p>
            <a:pPr algn="r"/>
            <a:r>
              <a:rPr lang="es-UY" sz="4000" b="1">
                <a:solidFill>
                  <a:schemeClr val="bg1"/>
                </a:solidFill>
              </a:rPr>
              <a:t>Presentation Title</a:t>
            </a:r>
            <a:endParaRPr lang="es-ES" sz="4000" b="1">
              <a:solidFill>
                <a:schemeClr val="bg1"/>
              </a:solidFill>
            </a:endParaRPr>
          </a:p>
        </p:txBody>
      </p:sp>
      <p:sp>
        <p:nvSpPr>
          <p:cNvPr id="2174" name="Rectangle 126"/>
          <p:cNvSpPr>
            <a:spLocks noChangeArrowheads="1"/>
          </p:cNvSpPr>
          <p:nvPr/>
        </p:nvSpPr>
        <p:spPr bwMode="auto">
          <a:xfrm>
            <a:off x="3995738" y="5445125"/>
            <a:ext cx="489585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r"/>
            <a:r>
              <a:rPr lang="es-UY" sz="2400" b="1">
                <a:solidFill>
                  <a:schemeClr val="bg1"/>
                </a:solidFill>
              </a:rPr>
              <a:t>Subheading goes here</a:t>
            </a:r>
            <a:endParaRPr lang="es-ES" sz="2400" b="1">
              <a:solidFill>
                <a:schemeClr val="bg1"/>
              </a:solidFill>
            </a:endParaRPr>
          </a:p>
        </p:txBody>
      </p:sp>
      <p:sp>
        <p:nvSpPr>
          <p:cNvPr id="6" name="TextBox 5"/>
          <p:cNvSpPr txBox="1"/>
          <p:nvPr/>
        </p:nvSpPr>
        <p:spPr>
          <a:xfrm>
            <a:off x="3419872" y="1484784"/>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2590800" y="3581400"/>
            <a:ext cx="4175125" cy="625475"/>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solidFill>
                  <a:srgbClr val="7E9632"/>
                </a:solidFill>
                <a:cs typeface="Arial" panose="020B0604020202020204" pitchFamily="34" charset="0"/>
              </a:rPr>
              <a:t>Thank You !</a:t>
            </a:r>
            <a:endParaRPr lang="fa-IR" sz="3600" b="1" kern="10">
              <a:ln w="19050">
                <a:solidFill>
                  <a:schemeClr val="bg1"/>
                </a:solidFill>
                <a:round/>
                <a:headEnd/>
                <a:tailEnd/>
              </a:ln>
              <a:solidFill>
                <a:srgbClr val="7E9632"/>
              </a:solidFill>
              <a:cs typeface="Arial" panose="020B0604020202020204" pitchFamily="34" charset="0"/>
            </a:endParaRPr>
          </a:p>
        </p:txBody>
      </p:sp>
      <p:sp>
        <p:nvSpPr>
          <p:cNvPr id="3" name="TextBox 2"/>
          <p:cNvSpPr txBox="1"/>
          <p:nvPr/>
        </p:nvSpPr>
        <p:spPr>
          <a:xfrm>
            <a:off x="3779912" y="2132856"/>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35008400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5127" name="AutoShape 52"/>
          <p:cNvSpPr>
            <a:spLocks noChangeArrowheads="1"/>
          </p:cNvSpPr>
          <p:nvPr/>
        </p:nvSpPr>
        <p:spPr bwMode="gray">
          <a:xfrm>
            <a:off x="2743200" y="2049463"/>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dirty="0">
                <a:latin typeface="Arial" charset="0"/>
              </a:rPr>
              <a:t>Click to add Title</a:t>
            </a:r>
          </a:p>
        </p:txBody>
      </p:sp>
      <p:sp>
        <p:nvSpPr>
          <p:cNvPr id="5129" name="AutoShape 52"/>
          <p:cNvSpPr>
            <a:spLocks noChangeArrowheads="1"/>
          </p:cNvSpPr>
          <p:nvPr/>
        </p:nvSpPr>
        <p:spPr bwMode="gray">
          <a:xfrm>
            <a:off x="2743200" y="2819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0" name="AutoShape 52"/>
          <p:cNvSpPr>
            <a:spLocks noChangeArrowheads="1"/>
          </p:cNvSpPr>
          <p:nvPr/>
        </p:nvSpPr>
        <p:spPr bwMode="gray">
          <a:xfrm>
            <a:off x="2743200" y="3581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1" name="AutoShape 52"/>
          <p:cNvSpPr>
            <a:spLocks noChangeArrowheads="1"/>
          </p:cNvSpPr>
          <p:nvPr/>
        </p:nvSpPr>
        <p:spPr bwMode="gray">
          <a:xfrm>
            <a:off x="2743200" y="4343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505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267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5860199" y="586641"/>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2121258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6148"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Hot Tip</a:t>
            </a:r>
          </a:p>
        </p:txBody>
      </p:sp>
      <p:sp>
        <p:nvSpPr>
          <p:cNvPr id="6149" name="Rectangle 3"/>
          <p:cNvSpPr>
            <a:spLocks noGrp="1" noChangeArrowheads="1"/>
          </p:cNvSpPr>
          <p:nvPr>
            <p:ph type="body" idx="1"/>
          </p:nvPr>
        </p:nvSpPr>
        <p:spPr>
          <a:xfrm>
            <a:off x="619125" y="1392238"/>
            <a:ext cx="7824788" cy="4852987"/>
          </a:xfrm>
        </p:spPr>
        <p:txBody>
          <a:bodyPr/>
          <a:lstStyle/>
          <a:p>
            <a:pPr>
              <a:lnSpc>
                <a:spcPct val="80000"/>
              </a:lnSpc>
              <a:defRPr/>
            </a:pPr>
            <a:r>
              <a:rPr lang="en-PH" smtClean="0">
                <a:latin typeface="Verdana" pitchFamily="34" charset="0"/>
              </a:rPr>
              <a:t>A well-prepared and enthusiastic talk will help you convince your audience and maintain their attention. There are some key points that define a good talk.</a:t>
            </a:r>
          </a:p>
          <a:p>
            <a:pPr>
              <a:lnSpc>
                <a:spcPct val="80000"/>
              </a:lnSpc>
              <a:defRPr/>
            </a:pPr>
            <a:endParaRPr lang="en-PH" b="1" smtClean="0">
              <a:latin typeface="Verdana" pitchFamily="34" charset="0"/>
            </a:endParaRPr>
          </a:p>
          <a:p>
            <a:pPr lvl="1">
              <a:lnSpc>
                <a:spcPct val="80000"/>
              </a:lnSpc>
              <a:defRPr/>
            </a:pPr>
            <a:r>
              <a:rPr lang="en-PH" sz="3200" smtClean="0"/>
              <a:t>Know your slides inside out. </a:t>
            </a:r>
          </a:p>
          <a:p>
            <a:pPr lvl="1">
              <a:lnSpc>
                <a:spcPct val="80000"/>
              </a:lnSpc>
              <a:defRPr/>
            </a:pPr>
            <a:r>
              <a:rPr lang="en-PH" sz="3200" smtClean="0"/>
              <a:t>Speak freely.</a:t>
            </a:r>
          </a:p>
          <a:p>
            <a:pPr lvl="1">
              <a:lnSpc>
                <a:spcPct val="80000"/>
              </a:lnSpc>
              <a:defRPr/>
            </a:pPr>
            <a:r>
              <a:rPr lang="en-PH" sz="3200" smtClean="0"/>
              <a:t>Speak with confidence.</a:t>
            </a:r>
          </a:p>
          <a:p>
            <a:pPr lvl="1">
              <a:lnSpc>
                <a:spcPct val="80000"/>
              </a:lnSpc>
              <a:defRPr/>
            </a:pPr>
            <a:r>
              <a:rPr lang="en-PH" sz="3200" smtClean="0"/>
              <a:t>Maintain eye contact with the audience. </a:t>
            </a:r>
            <a:r>
              <a:rPr lang="en-PH" sz="2900" smtClean="0"/>
              <a:t/>
            </a:r>
            <a:br>
              <a:rPr lang="en-PH" sz="2900" smtClean="0"/>
            </a:br>
            <a:endParaRPr lang="en-PH" sz="2900" smtClean="0"/>
          </a:p>
          <a:p>
            <a:pPr lvl="1">
              <a:lnSpc>
                <a:spcPct val="80000"/>
              </a:lnSpc>
              <a:defRPr/>
            </a:pPr>
            <a:endParaRPr lang="en-PH" sz="2900" smtClean="0"/>
          </a:p>
        </p:txBody>
      </p:sp>
    </p:spTree>
    <p:extLst>
      <p:ext uri="{BB962C8B-B14F-4D97-AF65-F5344CB8AC3E}">
        <p14:creationId xmlns:p14="http://schemas.microsoft.com/office/powerpoint/2010/main" val="19180163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5270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extLst>
      <p:ext uri="{BB962C8B-B14F-4D97-AF65-F5344CB8AC3E}">
        <p14:creationId xmlns:p14="http://schemas.microsoft.com/office/powerpoint/2010/main" val="3164572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6844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extLst>
      <p:ext uri="{BB962C8B-B14F-4D97-AF65-F5344CB8AC3E}">
        <p14:creationId xmlns:p14="http://schemas.microsoft.com/office/powerpoint/2010/main" val="1088598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3557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838200" y="1828800"/>
          <a:ext cx="7467600" cy="3135316"/>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4108802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13674</TotalTime>
  <Words>369</Words>
  <Application>Microsoft Office PowerPoint</Application>
  <PresentationFormat>On-screen Show (4:3)</PresentationFormat>
  <Paragraphs>106</Paragraphs>
  <Slides>10</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10</vt:i4>
      </vt:variant>
    </vt:vector>
  </HeadingPairs>
  <TitlesOfParts>
    <vt:vector size="12" baseType="lpstr">
      <vt:lpstr>Arial</vt:lpstr>
      <vt:lpstr>Diseño predeterminado</vt:lpstr>
      <vt:lpstr>Presentation Title</vt:lpstr>
      <vt:lpstr>Contents</vt:lpstr>
      <vt:lpstr>Hot Tip</vt:lpstr>
      <vt:lpstr>Diagram</vt:lpstr>
      <vt:lpstr> Circular Diagram</vt:lpstr>
      <vt:lpstr>Pie Chart</vt:lpstr>
      <vt:lpstr>Bar Chart</vt:lpstr>
      <vt:lpstr>Diagram</vt:lpstr>
      <vt:lpstr>Table</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Fatemeh</cp:lastModifiedBy>
  <cp:revision>697</cp:revision>
  <dcterms:created xsi:type="dcterms:W3CDTF">2010-05-23T14:28:12Z</dcterms:created>
  <dcterms:modified xsi:type="dcterms:W3CDTF">2015-11-18T18:22:44Z</dcterms:modified>
</cp:coreProperties>
</file>