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C16"/>
    <a:srgbClr val="0C788E"/>
    <a:srgbClr val="006666"/>
    <a:srgbClr val="0099CC"/>
    <a:srgbClr val="660066"/>
    <a:srgbClr val="003366"/>
    <a:srgbClr val="CC000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>
      <p:cViewPr varScale="1">
        <p:scale>
          <a:sx n="70" d="100"/>
          <a:sy n="70" d="100"/>
        </p:scale>
        <p:origin x="131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0F38AF-4201-464A-B7AD-ED0127BCA7FC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5871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01B300-275C-425F-8A56-62D6E456C929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4937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7DB027-5812-499F-817E-8E314BFC64F3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8479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E8BEA6-29EF-42FE-8640-B348F74C2423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4555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E2647-9602-43AA-AB0C-F5692D9E2CDD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1027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516DBA-4B04-4BEE-B147-19AFF3F6DAA2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3521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E1298-FE83-4862-8D81-2CE8A311CA0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2440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7347E3-B4D6-49C5-BE4E-53A2FD9A058D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83644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C6A0CB-32F9-4C24-81A9-D2A48591C63D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8338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839449-11F2-48AC-8A8E-353EFBA50CA4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1495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383E6C-58B1-42C4-A6F1-EC28400083C8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9313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752C5E9-C082-4AA4-8F9B-0F3C2CC56490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3849688" y="3500438"/>
            <a:ext cx="5294312" cy="647700"/>
          </a:xfrm>
        </p:spPr>
        <p:txBody>
          <a:bodyPr anchor="ctr"/>
          <a:lstStyle/>
          <a:p>
            <a:pPr algn="l"/>
            <a:r>
              <a:rPr lang="es-UY" sz="4400" b="1">
                <a:solidFill>
                  <a:schemeClr val="bg1"/>
                </a:solidFill>
              </a:rPr>
              <a:t>Presentation Title</a:t>
            </a:r>
            <a:endParaRPr lang="es-ES" sz="4400" b="1">
              <a:solidFill>
                <a:schemeClr val="bg1"/>
              </a:solidFill>
            </a:endParaRPr>
          </a:p>
        </p:txBody>
      </p:sp>
      <p:sp>
        <p:nvSpPr>
          <p:cNvPr id="2209" name="Rectangle 161"/>
          <p:cNvSpPr>
            <a:spLocks noChangeArrowheads="1"/>
          </p:cNvSpPr>
          <p:nvPr/>
        </p:nvSpPr>
        <p:spPr bwMode="auto">
          <a:xfrm>
            <a:off x="3852863" y="4076700"/>
            <a:ext cx="403225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r>
              <a:rPr lang="es-UY" sz="1600" b="1">
                <a:solidFill>
                  <a:schemeClr val="bg1"/>
                </a:solidFill>
              </a:rPr>
              <a:t>My name</a:t>
            </a:r>
            <a:br>
              <a:rPr lang="es-UY" sz="1600" b="1">
                <a:solidFill>
                  <a:schemeClr val="bg1"/>
                </a:solidFill>
              </a:rPr>
            </a:br>
            <a:r>
              <a:rPr lang="es-UY" sz="1600" b="1">
                <a:solidFill>
                  <a:schemeClr val="bg1"/>
                </a:solidFill>
              </a:rPr>
              <a:t>My position, contact information</a:t>
            </a:r>
            <a:br>
              <a:rPr lang="es-UY" sz="1600" b="1">
                <a:solidFill>
                  <a:schemeClr val="bg1"/>
                </a:solidFill>
              </a:rPr>
            </a:br>
            <a:r>
              <a:rPr lang="es-UY" sz="1600" b="1">
                <a:solidFill>
                  <a:schemeClr val="bg1"/>
                </a:solidFill>
              </a:rPr>
              <a:t>or project description</a:t>
            </a:r>
            <a:endParaRPr lang="es-ES" sz="1600" b="1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1960" y="1412776"/>
            <a:ext cx="260520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irppt.com</a:t>
            </a:r>
          </a:p>
          <a:p>
            <a:pPr algn="ctr"/>
            <a:r>
              <a:rPr lang="fa-IR" sz="2400" dirty="0" smtClean="0">
                <a:solidFill>
                  <a:schemeClr val="bg1"/>
                </a:solidFill>
              </a:rPr>
              <a:t>مرکز پاورپوینت مادسیج</a:t>
            </a:r>
            <a:endParaRPr lang="fa-IR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WordArt 4"/>
          <p:cNvSpPr>
            <a:spLocks noChangeArrowheads="1" noChangeShapeType="1" noTextEdit="1"/>
          </p:cNvSpPr>
          <p:nvPr/>
        </p:nvSpPr>
        <p:spPr bwMode="gray">
          <a:xfrm>
            <a:off x="2627784" y="1916832"/>
            <a:ext cx="4175125" cy="62547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sz="3600" b="1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1"/>
                    </a:gs>
                    <a:gs pos="100000">
                      <a:srgbClr val="9FDAFF"/>
                    </a:gs>
                  </a:gsLst>
                  <a:lin ang="0" scaled="1"/>
                </a:gradFill>
                <a:effectLst>
                  <a:outerShdw dist="63500" dir="2212194" algn="ctr" rotWithShape="0">
                    <a:schemeClr val="tx2">
                      <a:alpha val="50000"/>
                    </a:schemeClr>
                  </a:outerShdw>
                </a:effectLst>
                <a:cs typeface="Arial" panose="020B0604020202020204" pitchFamily="34" charset="0"/>
              </a:rPr>
              <a:t>Thank You !</a:t>
            </a:r>
            <a:endParaRPr lang="fa-IR" sz="3600" b="1" kern="10" dirty="0">
              <a:ln w="19050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tx1"/>
                  </a:gs>
                  <a:gs pos="100000">
                    <a:srgbClr val="9FDAFF"/>
                  </a:gs>
                </a:gsLst>
                <a:lin ang="0" scaled="1"/>
              </a:gradFill>
              <a:effectLst>
                <a:outerShdw dist="63500" dir="2212194" algn="ctr" rotWithShape="0">
                  <a:schemeClr val="tx2">
                    <a:alpha val="50000"/>
                  </a:scheme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95936" y="3356992"/>
            <a:ext cx="260520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irppt.com</a:t>
            </a:r>
          </a:p>
          <a:p>
            <a:pPr algn="ctr"/>
            <a:r>
              <a:rPr lang="fa-IR" sz="2400" dirty="0" smtClean="0">
                <a:solidFill>
                  <a:schemeClr val="bg1"/>
                </a:solidFill>
              </a:rPr>
              <a:t>مرکز پاورپوینت مادسیج</a:t>
            </a:r>
            <a:endParaRPr lang="fa-I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898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0" descr="button-1-rec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752600"/>
            <a:ext cx="28575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www.designfreebies.org</a:t>
            </a:r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Company Logo</a:t>
            </a:r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PH" sz="3600" smtClean="0">
                <a:latin typeface="Verdana" panose="020B0604030504040204" pitchFamily="34" charset="0"/>
              </a:rPr>
              <a:t>Diagram</a:t>
            </a:r>
            <a:endParaRPr lang="en-PH" sz="2000" smtClean="0">
              <a:latin typeface="Verdana" panose="020B0604030504040204" pitchFamily="34" charset="0"/>
            </a:endParaRPr>
          </a:p>
        </p:txBody>
      </p:sp>
      <p:sp>
        <p:nvSpPr>
          <p:cNvPr id="8198" name="AutoShape 3"/>
          <p:cNvSpPr>
            <a:spLocks noChangeArrowheads="1"/>
          </p:cNvSpPr>
          <p:nvPr/>
        </p:nvSpPr>
        <p:spPr bwMode="auto">
          <a:xfrm>
            <a:off x="5943600" y="2667000"/>
            <a:ext cx="2286000" cy="26670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en-US">
              <a:latin typeface="Verdana" panose="020B0604030504040204" pitchFamily="34" charset="0"/>
            </a:endParaRPr>
          </a:p>
        </p:txBody>
      </p:sp>
      <p:sp>
        <p:nvSpPr>
          <p:cNvPr id="8199" name="AutoShape 5"/>
          <p:cNvSpPr>
            <a:spLocks noChangeArrowheads="1"/>
          </p:cNvSpPr>
          <p:nvPr/>
        </p:nvSpPr>
        <p:spPr bwMode="auto">
          <a:xfrm>
            <a:off x="838200" y="2667000"/>
            <a:ext cx="2286000" cy="29718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en-US">
              <a:latin typeface="Verdana" panose="020B0604030504040204" pitchFamily="34" charset="0"/>
            </a:endParaRPr>
          </a:p>
        </p:txBody>
      </p:sp>
      <p:sp>
        <p:nvSpPr>
          <p:cNvPr id="8200" name="Text Box 6"/>
          <p:cNvSpPr txBox="1">
            <a:spLocks noChangeArrowheads="1"/>
          </p:cNvSpPr>
          <p:nvPr/>
        </p:nvSpPr>
        <p:spPr bwMode="auto">
          <a:xfrm>
            <a:off x="990600" y="2743200"/>
            <a:ext cx="2038350" cy="277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PH" sz="2000" b="1" dirty="0">
                <a:solidFill>
                  <a:schemeClr val="bg1"/>
                </a:solidFill>
              </a:rPr>
              <a:t>Images</a:t>
            </a:r>
            <a:r>
              <a:rPr lang="en-PH" dirty="0">
                <a:solidFill>
                  <a:schemeClr val="bg1"/>
                </a:solidFill>
              </a:rPr>
              <a:t> </a:t>
            </a:r>
          </a:p>
          <a:p>
            <a:pPr algn="l"/>
            <a:r>
              <a:rPr lang="en-PH" sz="1400" dirty="0">
                <a:solidFill>
                  <a:schemeClr val="bg1"/>
                </a:solidFill>
              </a:rPr>
              <a:t>Images are key elements of every presentation. Your audience has ears and eyes – they’ll want to see what you’re talking about, and a good visual cue will help them to understand your message much better.</a:t>
            </a:r>
          </a:p>
        </p:txBody>
      </p:sp>
      <p:sp>
        <p:nvSpPr>
          <p:cNvPr id="72711" name="Freeform 7"/>
          <p:cNvSpPr>
            <a:spLocks/>
          </p:cNvSpPr>
          <p:nvPr/>
        </p:nvSpPr>
        <p:spPr bwMode="gray">
          <a:xfrm>
            <a:off x="3200400" y="2514600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PH">
              <a:latin typeface="Arial" charset="0"/>
            </a:endParaRPr>
          </a:p>
        </p:txBody>
      </p:sp>
      <p:sp>
        <p:nvSpPr>
          <p:cNvPr id="8202" name="AutoShape 8"/>
          <p:cNvSpPr>
            <a:spLocks noChangeAspect="1" noChangeArrowheads="1" noTextEdit="1"/>
          </p:cNvSpPr>
          <p:nvPr/>
        </p:nvSpPr>
        <p:spPr bwMode="gray">
          <a:xfrm flipH="1">
            <a:off x="4868863" y="3252788"/>
            <a:ext cx="90963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a-IR"/>
          </a:p>
        </p:txBody>
      </p:sp>
      <p:sp>
        <p:nvSpPr>
          <p:cNvPr id="72713" name="Freeform 9"/>
          <p:cNvSpPr>
            <a:spLocks/>
          </p:cNvSpPr>
          <p:nvPr/>
        </p:nvSpPr>
        <p:spPr bwMode="gray">
          <a:xfrm flipH="1">
            <a:off x="4953000" y="2514600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PH">
              <a:latin typeface="Arial" charset="0"/>
            </a:endParaRPr>
          </a:p>
        </p:txBody>
      </p:sp>
      <p:sp>
        <p:nvSpPr>
          <p:cNvPr id="8204" name="Text Box 18"/>
          <p:cNvSpPr txBox="1">
            <a:spLocks noChangeArrowheads="1"/>
          </p:cNvSpPr>
          <p:nvPr/>
        </p:nvSpPr>
        <p:spPr bwMode="auto">
          <a:xfrm>
            <a:off x="3886200" y="1752600"/>
            <a:ext cx="1228725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PH" sz="2400" b="1">
                <a:solidFill>
                  <a:srgbClr val="000000"/>
                </a:solidFill>
              </a:rPr>
              <a:t>Title</a:t>
            </a:r>
          </a:p>
          <a:p>
            <a:pPr algn="ctr"/>
            <a:r>
              <a:rPr lang="en-PH" sz="1400">
                <a:solidFill>
                  <a:srgbClr val="000000"/>
                </a:solidFill>
              </a:rPr>
              <a:t>Add your text</a:t>
            </a:r>
          </a:p>
        </p:txBody>
      </p:sp>
      <p:sp>
        <p:nvSpPr>
          <p:cNvPr id="8205" name="Text Box 19"/>
          <p:cNvSpPr txBox="1">
            <a:spLocks noChangeArrowheads="1"/>
          </p:cNvSpPr>
          <p:nvPr/>
        </p:nvSpPr>
        <p:spPr bwMode="auto">
          <a:xfrm>
            <a:off x="6115050" y="2819400"/>
            <a:ext cx="2038350" cy="233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PH" sz="2000" b="1" dirty="0">
                <a:solidFill>
                  <a:schemeClr val="bg1"/>
                </a:solidFill>
              </a:rPr>
              <a:t>Contrast</a:t>
            </a:r>
            <a:endParaRPr lang="en-PH" dirty="0">
              <a:solidFill>
                <a:schemeClr val="bg1"/>
              </a:solidFill>
            </a:endParaRPr>
          </a:p>
          <a:p>
            <a:pPr algn="l"/>
            <a:r>
              <a:rPr lang="en-PH" sz="1400" dirty="0">
                <a:solidFill>
                  <a:schemeClr val="bg1"/>
                </a:solidFill>
              </a:rPr>
              <a:t>If you want to play with </a:t>
            </a:r>
            <a:r>
              <a:rPr lang="en-PH" sz="1400" dirty="0" err="1">
                <a:solidFill>
                  <a:schemeClr val="bg1"/>
                </a:solidFill>
              </a:rPr>
              <a:t>colors</a:t>
            </a:r>
            <a:r>
              <a:rPr lang="en-PH" sz="1400" dirty="0">
                <a:solidFill>
                  <a:schemeClr val="bg1"/>
                </a:solidFill>
              </a:rPr>
              <a:t>, keep it easy on the eyes and always keep good contrast in mind so that your readers do not have to strain to guess what you’ve typed on your slide.</a:t>
            </a:r>
          </a:p>
        </p:txBody>
      </p:sp>
    </p:spTree>
    <p:extLst>
      <p:ext uri="{BB962C8B-B14F-4D97-AF65-F5344CB8AC3E}">
        <p14:creationId xmlns:p14="http://schemas.microsoft.com/office/powerpoint/2010/main" val="226576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PH" smtClean="0">
                <a:latin typeface="Verdana" panose="020B0604030504040204" pitchFamily="34" charset="0"/>
              </a:rPr>
              <a:t> Circular Diagram</a:t>
            </a:r>
          </a:p>
        </p:txBody>
      </p:sp>
      <p:sp>
        <p:nvSpPr>
          <p:cNvPr id="19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PH" dirty="0"/>
              <a:t>www.designfreebies.org</a:t>
            </a:r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Company Logo</a:t>
            </a:r>
          </a:p>
        </p:txBody>
      </p:sp>
      <p:pic>
        <p:nvPicPr>
          <p:cNvPr id="9221" name="Picture 20" descr="swir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075" y="2200275"/>
            <a:ext cx="520065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Box 33"/>
          <p:cNvSpPr txBox="1">
            <a:spLocks noChangeArrowheads="1"/>
          </p:cNvSpPr>
          <p:nvPr/>
        </p:nvSpPr>
        <p:spPr bwMode="auto">
          <a:xfrm>
            <a:off x="5562600" y="2971800"/>
            <a:ext cx="28194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en-PH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Add Your Title</a:t>
            </a:r>
            <a:endParaRPr lang="en-PH" sz="2800" dirty="0">
              <a:latin typeface="Arial" charset="0"/>
            </a:endParaRPr>
          </a:p>
        </p:txBody>
      </p:sp>
      <p:grpSp>
        <p:nvGrpSpPr>
          <p:cNvPr id="9223" name="Group 22"/>
          <p:cNvGrpSpPr>
            <a:grpSpLocks/>
          </p:cNvGrpSpPr>
          <p:nvPr/>
        </p:nvGrpSpPr>
        <p:grpSpPr bwMode="auto">
          <a:xfrm>
            <a:off x="3581400" y="3352800"/>
            <a:ext cx="1704975" cy="1885950"/>
            <a:chOff x="3248025" y="3733800"/>
            <a:chExt cx="1704975" cy="1885950"/>
          </a:xfrm>
        </p:grpSpPr>
        <p:sp>
          <p:nvSpPr>
            <p:cNvPr id="9249" name="Oval 34"/>
            <p:cNvSpPr>
              <a:spLocks noChangeArrowheads="1"/>
            </p:cNvSpPr>
            <p:nvPr/>
          </p:nvSpPr>
          <p:spPr bwMode="gray">
            <a:xfrm rot="-723406">
              <a:off x="3316288" y="4953000"/>
              <a:ext cx="1438275" cy="666750"/>
            </a:xfrm>
            <a:prstGeom prst="ellipse">
              <a:avLst/>
            </a:prstGeom>
            <a:solidFill>
              <a:srgbClr val="0F2145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/>
            </a:p>
          </p:txBody>
        </p:sp>
        <p:sp>
          <p:nvSpPr>
            <p:cNvPr id="9250" name="Oval 35"/>
            <p:cNvSpPr>
              <a:spLocks noChangeArrowheads="1"/>
            </p:cNvSpPr>
            <p:nvPr/>
          </p:nvSpPr>
          <p:spPr bwMode="gray">
            <a:xfrm>
              <a:off x="3248025" y="3733800"/>
              <a:ext cx="1704975" cy="1706563"/>
            </a:xfrm>
            <a:prstGeom prst="ellipse">
              <a:avLst/>
            </a:prstGeom>
            <a:gradFill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154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/>
            </a:p>
          </p:txBody>
        </p:sp>
        <p:sp>
          <p:nvSpPr>
            <p:cNvPr id="9251" name="Oval 36"/>
            <p:cNvSpPr>
              <a:spLocks noChangeArrowheads="1"/>
            </p:cNvSpPr>
            <p:nvPr/>
          </p:nvSpPr>
          <p:spPr bwMode="gray">
            <a:xfrm>
              <a:off x="3268663" y="3743325"/>
              <a:ext cx="1665287" cy="1663700"/>
            </a:xfrm>
            <a:prstGeom prst="ellipse">
              <a:avLst/>
            </a:prstGeom>
            <a:gradFill rotWithShape="0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/>
            </a:p>
          </p:txBody>
        </p:sp>
        <p:sp>
          <p:nvSpPr>
            <p:cNvPr id="9252" name="Oval 37"/>
            <p:cNvSpPr>
              <a:spLocks noChangeArrowheads="1"/>
            </p:cNvSpPr>
            <p:nvPr/>
          </p:nvSpPr>
          <p:spPr bwMode="gray">
            <a:xfrm>
              <a:off x="3286125" y="3759200"/>
              <a:ext cx="1584325" cy="1555750"/>
            </a:xfrm>
            <a:prstGeom prst="ellipse">
              <a:avLst/>
            </a:prstGeom>
            <a:gradFill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/>
            </a:p>
          </p:txBody>
        </p:sp>
        <p:sp>
          <p:nvSpPr>
            <p:cNvPr id="9253" name="Oval 38"/>
            <p:cNvSpPr>
              <a:spLocks noChangeArrowheads="1"/>
            </p:cNvSpPr>
            <p:nvPr/>
          </p:nvSpPr>
          <p:spPr bwMode="gray">
            <a:xfrm>
              <a:off x="3378200" y="3803650"/>
              <a:ext cx="1409700" cy="126206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eaVert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/>
            </a:p>
          </p:txBody>
        </p:sp>
      </p:grpSp>
      <p:sp>
        <p:nvSpPr>
          <p:cNvPr id="9224" name="Text Box 39"/>
          <p:cNvSpPr txBox="1">
            <a:spLocks noChangeArrowheads="1"/>
          </p:cNvSpPr>
          <p:nvPr/>
        </p:nvSpPr>
        <p:spPr bwMode="gray">
          <a:xfrm>
            <a:off x="3997325" y="3979863"/>
            <a:ext cx="8763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PH" sz="2800">
                <a:solidFill>
                  <a:srgbClr val="000000"/>
                </a:solidFill>
              </a:rPr>
              <a:t>Text</a:t>
            </a:r>
            <a:endParaRPr lang="en-PH"/>
          </a:p>
        </p:txBody>
      </p:sp>
      <p:grpSp>
        <p:nvGrpSpPr>
          <p:cNvPr id="9225" name="Group 29"/>
          <p:cNvGrpSpPr>
            <a:grpSpLocks/>
          </p:cNvGrpSpPr>
          <p:nvPr/>
        </p:nvGrpSpPr>
        <p:grpSpPr bwMode="auto">
          <a:xfrm>
            <a:off x="1219200" y="2971800"/>
            <a:ext cx="1219200" cy="1349375"/>
            <a:chOff x="1524001" y="2438400"/>
            <a:chExt cx="1219200" cy="1348612"/>
          </a:xfrm>
        </p:grpSpPr>
        <p:grpSp>
          <p:nvGrpSpPr>
            <p:cNvPr id="9242" name="Group 32"/>
            <p:cNvGrpSpPr>
              <a:grpSpLocks/>
            </p:cNvGrpSpPr>
            <p:nvPr/>
          </p:nvGrpSpPr>
          <p:grpSpPr bwMode="auto">
            <a:xfrm>
              <a:off x="1524001" y="2438400"/>
              <a:ext cx="1219200" cy="1348612"/>
              <a:chOff x="3248025" y="3733800"/>
              <a:chExt cx="1704975" cy="1885950"/>
            </a:xfrm>
          </p:grpSpPr>
          <p:sp>
            <p:nvSpPr>
              <p:cNvPr id="9244" name="Oval 34"/>
              <p:cNvSpPr>
                <a:spLocks noChangeArrowheads="1"/>
              </p:cNvSpPr>
              <p:nvPr/>
            </p:nvSpPr>
            <p:spPr bwMode="gray">
              <a:xfrm rot="-723406">
                <a:off x="3316288" y="4953000"/>
                <a:ext cx="1438275" cy="666750"/>
              </a:xfrm>
              <a:prstGeom prst="ellipse">
                <a:avLst/>
              </a:prstGeom>
              <a:solidFill>
                <a:srgbClr val="0F2145">
                  <a:alpha val="30196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/>
              </a:p>
            </p:txBody>
          </p:sp>
          <p:sp>
            <p:nvSpPr>
              <p:cNvPr id="9245" name="Oval 35"/>
              <p:cNvSpPr>
                <a:spLocks noChangeArrowheads="1"/>
              </p:cNvSpPr>
              <p:nvPr/>
            </p:nvSpPr>
            <p:spPr bwMode="gray">
              <a:xfrm>
                <a:off x="3248025" y="3733800"/>
                <a:ext cx="1704975" cy="1706563"/>
              </a:xfrm>
              <a:prstGeom prst="ellipse">
                <a:avLst/>
              </a:prstGeom>
              <a:gradFill rotWithShape="1">
                <a:gsLst>
                  <a:gs pos="0">
                    <a:srgbClr val="5E9EFF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2154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/>
              </a:p>
            </p:txBody>
          </p:sp>
          <p:sp>
            <p:nvSpPr>
              <p:cNvPr id="9246" name="Oval 36"/>
              <p:cNvSpPr>
                <a:spLocks noChangeArrowheads="1"/>
              </p:cNvSpPr>
              <p:nvPr/>
            </p:nvSpPr>
            <p:spPr bwMode="gray">
              <a:xfrm>
                <a:off x="3268663" y="3743325"/>
                <a:ext cx="1665287" cy="1663700"/>
              </a:xfrm>
              <a:prstGeom prst="ellipse">
                <a:avLst/>
              </a:prstGeom>
              <a:gradFill rotWithShape="0">
                <a:gsLst>
                  <a:gs pos="0">
                    <a:srgbClr val="5E9EFF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54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/>
              </a:p>
            </p:txBody>
          </p:sp>
          <p:sp>
            <p:nvSpPr>
              <p:cNvPr id="9247" name="Oval 37"/>
              <p:cNvSpPr>
                <a:spLocks noChangeArrowheads="1"/>
              </p:cNvSpPr>
              <p:nvPr/>
            </p:nvSpPr>
            <p:spPr bwMode="gray">
              <a:xfrm>
                <a:off x="3286125" y="3759200"/>
                <a:ext cx="1584325" cy="1555750"/>
              </a:xfrm>
              <a:prstGeom prst="ellipse">
                <a:avLst/>
              </a:prstGeom>
              <a:gradFill rotWithShape="1">
                <a:gsLst>
                  <a:gs pos="0">
                    <a:srgbClr val="5E9EFF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54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/>
              </a:p>
            </p:txBody>
          </p:sp>
          <p:sp>
            <p:nvSpPr>
              <p:cNvPr id="9248" name="Oval 38"/>
              <p:cNvSpPr>
                <a:spLocks noChangeArrowheads="1"/>
              </p:cNvSpPr>
              <p:nvPr/>
            </p:nvSpPr>
            <p:spPr bwMode="gray">
              <a:xfrm>
                <a:off x="3378200" y="3803650"/>
                <a:ext cx="1409700" cy="126206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/>
              </a:p>
            </p:txBody>
          </p:sp>
        </p:grpSp>
        <p:sp>
          <p:nvSpPr>
            <p:cNvPr id="9243" name="Text Box 39"/>
            <p:cNvSpPr txBox="1">
              <a:spLocks noChangeArrowheads="1"/>
            </p:cNvSpPr>
            <p:nvPr/>
          </p:nvSpPr>
          <p:spPr bwMode="gray">
            <a:xfrm>
              <a:off x="1676400" y="2819400"/>
              <a:ext cx="7620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PH" sz="2000">
                  <a:solidFill>
                    <a:srgbClr val="000000"/>
                  </a:solidFill>
                </a:rPr>
                <a:t>Text</a:t>
              </a:r>
              <a:endParaRPr lang="en-PH" sz="2000"/>
            </a:p>
          </p:txBody>
        </p:sp>
      </p:grpSp>
      <p:grpSp>
        <p:nvGrpSpPr>
          <p:cNvPr id="9226" name="Group 37"/>
          <p:cNvGrpSpPr>
            <a:grpSpLocks/>
          </p:cNvGrpSpPr>
          <p:nvPr/>
        </p:nvGrpSpPr>
        <p:grpSpPr bwMode="auto">
          <a:xfrm>
            <a:off x="2667000" y="1600200"/>
            <a:ext cx="990600" cy="1095375"/>
            <a:chOff x="2819400" y="1219202"/>
            <a:chExt cx="990600" cy="1095749"/>
          </a:xfrm>
        </p:grpSpPr>
        <p:grpSp>
          <p:nvGrpSpPr>
            <p:cNvPr id="9235" name="Group 39"/>
            <p:cNvGrpSpPr>
              <a:grpSpLocks/>
            </p:cNvGrpSpPr>
            <p:nvPr/>
          </p:nvGrpSpPr>
          <p:grpSpPr bwMode="auto">
            <a:xfrm>
              <a:off x="2819400" y="1219202"/>
              <a:ext cx="990600" cy="1095749"/>
              <a:chOff x="3248025" y="3733800"/>
              <a:chExt cx="1704975" cy="1885950"/>
            </a:xfrm>
          </p:grpSpPr>
          <p:sp>
            <p:nvSpPr>
              <p:cNvPr id="9237" name="Oval 34"/>
              <p:cNvSpPr>
                <a:spLocks noChangeArrowheads="1"/>
              </p:cNvSpPr>
              <p:nvPr/>
            </p:nvSpPr>
            <p:spPr bwMode="gray">
              <a:xfrm rot="-723406">
                <a:off x="3316288" y="4953000"/>
                <a:ext cx="1438275" cy="666750"/>
              </a:xfrm>
              <a:prstGeom prst="ellipse">
                <a:avLst/>
              </a:prstGeom>
              <a:solidFill>
                <a:srgbClr val="0F2145">
                  <a:alpha val="30196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/>
              </a:p>
            </p:txBody>
          </p:sp>
          <p:sp>
            <p:nvSpPr>
              <p:cNvPr id="9238" name="Oval 35"/>
              <p:cNvSpPr>
                <a:spLocks noChangeArrowheads="1"/>
              </p:cNvSpPr>
              <p:nvPr/>
            </p:nvSpPr>
            <p:spPr bwMode="gray">
              <a:xfrm>
                <a:off x="3248025" y="3733800"/>
                <a:ext cx="1704975" cy="1706563"/>
              </a:xfrm>
              <a:prstGeom prst="ellipse">
                <a:avLst/>
              </a:prstGeom>
              <a:gradFill rotWithShape="1">
                <a:gsLst>
                  <a:gs pos="0">
                    <a:srgbClr val="5E9EFF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2154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/>
              </a:p>
            </p:txBody>
          </p:sp>
          <p:sp>
            <p:nvSpPr>
              <p:cNvPr id="9239" name="Oval 36"/>
              <p:cNvSpPr>
                <a:spLocks noChangeArrowheads="1"/>
              </p:cNvSpPr>
              <p:nvPr/>
            </p:nvSpPr>
            <p:spPr bwMode="gray">
              <a:xfrm>
                <a:off x="3268663" y="3743325"/>
                <a:ext cx="1665287" cy="1663700"/>
              </a:xfrm>
              <a:prstGeom prst="ellipse">
                <a:avLst/>
              </a:prstGeom>
              <a:gradFill rotWithShape="0">
                <a:gsLst>
                  <a:gs pos="0">
                    <a:srgbClr val="5E9EFF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54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/>
              </a:p>
            </p:txBody>
          </p:sp>
          <p:sp>
            <p:nvSpPr>
              <p:cNvPr id="9240" name="Oval 37"/>
              <p:cNvSpPr>
                <a:spLocks noChangeArrowheads="1"/>
              </p:cNvSpPr>
              <p:nvPr/>
            </p:nvSpPr>
            <p:spPr bwMode="gray">
              <a:xfrm>
                <a:off x="3286125" y="3759200"/>
                <a:ext cx="1584325" cy="1555750"/>
              </a:xfrm>
              <a:prstGeom prst="ellipse">
                <a:avLst/>
              </a:prstGeom>
              <a:gradFill rotWithShape="1">
                <a:gsLst>
                  <a:gs pos="0">
                    <a:srgbClr val="5E9EFF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54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/>
              </a:p>
            </p:txBody>
          </p:sp>
          <p:sp>
            <p:nvSpPr>
              <p:cNvPr id="9241" name="Oval 38"/>
              <p:cNvSpPr>
                <a:spLocks noChangeArrowheads="1"/>
              </p:cNvSpPr>
              <p:nvPr/>
            </p:nvSpPr>
            <p:spPr bwMode="gray">
              <a:xfrm>
                <a:off x="3378199" y="3803650"/>
                <a:ext cx="1409701" cy="126206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/>
              </a:p>
            </p:txBody>
          </p:sp>
        </p:grpSp>
        <p:sp>
          <p:nvSpPr>
            <p:cNvPr id="9236" name="Text Box 39"/>
            <p:cNvSpPr txBox="1">
              <a:spLocks noChangeArrowheads="1"/>
            </p:cNvSpPr>
            <p:nvPr/>
          </p:nvSpPr>
          <p:spPr bwMode="gray">
            <a:xfrm>
              <a:off x="2971800" y="1524104"/>
              <a:ext cx="619125" cy="336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PH" sz="1600">
                  <a:solidFill>
                    <a:srgbClr val="000000"/>
                  </a:solidFill>
                </a:rPr>
                <a:t>Text</a:t>
              </a:r>
              <a:endParaRPr lang="en-PH" sz="1600"/>
            </a:p>
          </p:txBody>
        </p:sp>
      </p:grpSp>
      <p:grpSp>
        <p:nvGrpSpPr>
          <p:cNvPr id="9227" name="Group 45"/>
          <p:cNvGrpSpPr>
            <a:grpSpLocks/>
          </p:cNvGrpSpPr>
          <p:nvPr/>
        </p:nvGrpSpPr>
        <p:grpSpPr bwMode="auto">
          <a:xfrm>
            <a:off x="4572000" y="1600200"/>
            <a:ext cx="762000" cy="842963"/>
            <a:chOff x="4800600" y="1143000"/>
            <a:chExt cx="762000" cy="842883"/>
          </a:xfrm>
        </p:grpSpPr>
        <p:grpSp>
          <p:nvGrpSpPr>
            <p:cNvPr id="9228" name="Group 46"/>
            <p:cNvGrpSpPr>
              <a:grpSpLocks/>
            </p:cNvGrpSpPr>
            <p:nvPr/>
          </p:nvGrpSpPr>
          <p:grpSpPr bwMode="auto">
            <a:xfrm>
              <a:off x="4800600" y="1143000"/>
              <a:ext cx="762000" cy="842883"/>
              <a:chOff x="3248025" y="3733800"/>
              <a:chExt cx="1704975" cy="1885950"/>
            </a:xfrm>
          </p:grpSpPr>
          <p:sp>
            <p:nvSpPr>
              <p:cNvPr id="9230" name="Oval 34"/>
              <p:cNvSpPr>
                <a:spLocks noChangeArrowheads="1"/>
              </p:cNvSpPr>
              <p:nvPr/>
            </p:nvSpPr>
            <p:spPr bwMode="gray">
              <a:xfrm rot="-723406">
                <a:off x="3316289" y="4953000"/>
                <a:ext cx="1438274" cy="666750"/>
              </a:xfrm>
              <a:prstGeom prst="ellipse">
                <a:avLst/>
              </a:prstGeom>
              <a:solidFill>
                <a:srgbClr val="0F2145">
                  <a:alpha val="30196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/>
              </a:p>
            </p:txBody>
          </p:sp>
          <p:sp>
            <p:nvSpPr>
              <p:cNvPr id="9231" name="Oval 35"/>
              <p:cNvSpPr>
                <a:spLocks noChangeArrowheads="1"/>
              </p:cNvSpPr>
              <p:nvPr/>
            </p:nvSpPr>
            <p:spPr bwMode="gray">
              <a:xfrm>
                <a:off x="3248025" y="3733800"/>
                <a:ext cx="1704975" cy="1706563"/>
              </a:xfrm>
              <a:prstGeom prst="ellipse">
                <a:avLst/>
              </a:prstGeom>
              <a:gradFill rotWithShape="1">
                <a:gsLst>
                  <a:gs pos="0">
                    <a:srgbClr val="5E9EFF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2154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/>
              </a:p>
            </p:txBody>
          </p:sp>
          <p:sp>
            <p:nvSpPr>
              <p:cNvPr id="9232" name="Oval 36"/>
              <p:cNvSpPr>
                <a:spLocks noChangeArrowheads="1"/>
              </p:cNvSpPr>
              <p:nvPr/>
            </p:nvSpPr>
            <p:spPr bwMode="gray">
              <a:xfrm>
                <a:off x="3268663" y="3743325"/>
                <a:ext cx="1665287" cy="1663700"/>
              </a:xfrm>
              <a:prstGeom prst="ellipse">
                <a:avLst/>
              </a:prstGeom>
              <a:gradFill rotWithShape="0">
                <a:gsLst>
                  <a:gs pos="0">
                    <a:srgbClr val="5E9EFF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54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/>
              </a:p>
            </p:txBody>
          </p:sp>
          <p:sp>
            <p:nvSpPr>
              <p:cNvPr id="9233" name="Oval 37"/>
              <p:cNvSpPr>
                <a:spLocks noChangeArrowheads="1"/>
              </p:cNvSpPr>
              <p:nvPr/>
            </p:nvSpPr>
            <p:spPr bwMode="gray">
              <a:xfrm>
                <a:off x="3286125" y="3759200"/>
                <a:ext cx="1584325" cy="1555750"/>
              </a:xfrm>
              <a:prstGeom prst="ellipse">
                <a:avLst/>
              </a:prstGeom>
              <a:gradFill rotWithShape="1">
                <a:gsLst>
                  <a:gs pos="0">
                    <a:srgbClr val="5E9EFF"/>
                  </a:gs>
                  <a:gs pos="39999">
                    <a:srgbClr val="85C2FF"/>
                  </a:gs>
                  <a:gs pos="70000">
                    <a:srgbClr val="C4D6EB"/>
                  </a:gs>
                  <a:gs pos="100000">
                    <a:srgbClr val="FFEBFA"/>
                  </a:gs>
                </a:gsLst>
                <a:lin ang="54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/>
              </a:p>
            </p:txBody>
          </p:sp>
          <p:sp>
            <p:nvSpPr>
              <p:cNvPr id="9234" name="Oval 38"/>
              <p:cNvSpPr>
                <a:spLocks noChangeArrowheads="1"/>
              </p:cNvSpPr>
              <p:nvPr/>
            </p:nvSpPr>
            <p:spPr bwMode="gray">
              <a:xfrm>
                <a:off x="3378200" y="3803650"/>
                <a:ext cx="1409700" cy="126206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eaVert"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/>
              </a:p>
            </p:txBody>
          </p:sp>
        </p:grpSp>
        <p:sp>
          <p:nvSpPr>
            <p:cNvPr id="9229" name="Text Box 39"/>
            <p:cNvSpPr txBox="1">
              <a:spLocks noChangeArrowheads="1"/>
            </p:cNvSpPr>
            <p:nvPr/>
          </p:nvSpPr>
          <p:spPr bwMode="gray">
            <a:xfrm>
              <a:off x="4953000" y="1371578"/>
              <a:ext cx="476250" cy="244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rtl="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PH" sz="1000">
                  <a:solidFill>
                    <a:srgbClr val="000000"/>
                  </a:solidFill>
                </a:rPr>
                <a:t>Text</a:t>
              </a:r>
              <a:endParaRPr lang="en-PH" sz="1000"/>
            </a:p>
          </p:txBody>
        </p:sp>
      </p:grpSp>
    </p:spTree>
    <p:extLst>
      <p:ext uri="{BB962C8B-B14F-4D97-AF65-F5344CB8AC3E}">
        <p14:creationId xmlns:p14="http://schemas.microsoft.com/office/powerpoint/2010/main" val="53337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PH" smtClean="0"/>
              <a:t>Pie Chart</a:t>
            </a:r>
          </a:p>
        </p:txBody>
      </p:sp>
      <p:graphicFrame>
        <p:nvGraphicFramePr>
          <p:cNvPr id="1026" name="Object 26"/>
          <p:cNvGraphicFramePr>
            <a:graphicFrameLocks noChangeAspect="1"/>
          </p:cNvGraphicFramePr>
          <p:nvPr>
            <p:ph idx="1"/>
          </p:nvPr>
        </p:nvGraphicFramePr>
        <p:xfrm>
          <a:off x="1262063" y="1776413"/>
          <a:ext cx="6619875" cy="3848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266" name="Chart" r:id="rId3" imgW="6619850" imgH="3848202" progId="Excel.Chart.8">
                  <p:embed/>
                </p:oleObj>
              </mc:Choice>
              <mc:Fallback>
                <p:oleObj name="Chart" r:id="rId3" imgW="6619850" imgH="3848202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2063" y="1776413"/>
                        <a:ext cx="6619875" cy="3848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PH" dirty="0"/>
              <a:t>www.designfreebies.org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Company Logo</a:t>
            </a:r>
          </a:p>
        </p:txBody>
      </p:sp>
    </p:spTree>
    <p:extLst>
      <p:ext uri="{BB962C8B-B14F-4D97-AF65-F5344CB8AC3E}">
        <p14:creationId xmlns:p14="http://schemas.microsoft.com/office/powerpoint/2010/main" val="99991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4" descr="3d-bar-bl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371600"/>
            <a:ext cx="4343400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3" descr="arrow-swir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905000"/>
            <a:ext cx="41910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www.designfreebies.org</a:t>
            </a:r>
          </a:p>
        </p:txBody>
      </p:sp>
      <p:sp>
        <p:nvSpPr>
          <p:cNvPr id="3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Company Logo</a:t>
            </a:r>
          </a:p>
        </p:txBody>
      </p:sp>
      <p:sp>
        <p:nvSpPr>
          <p:cNvPr id="102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PH" sz="3600" smtClean="0">
                <a:latin typeface="Verdana" panose="020B0604030504040204" pitchFamily="34" charset="0"/>
              </a:rPr>
              <a:t>Diagram</a:t>
            </a:r>
            <a:endParaRPr lang="en-PH" sz="2000" smtClean="0">
              <a:latin typeface="Verdana" panose="020B0604030504040204" pitchFamily="34" charset="0"/>
            </a:endParaRPr>
          </a:p>
        </p:txBody>
      </p:sp>
      <p:sp>
        <p:nvSpPr>
          <p:cNvPr id="10247" name="Line 3"/>
          <p:cNvSpPr>
            <a:spLocks noChangeShapeType="1"/>
          </p:cNvSpPr>
          <p:nvPr/>
        </p:nvSpPr>
        <p:spPr bwMode="gray">
          <a:xfrm flipH="1">
            <a:off x="873125" y="5103813"/>
            <a:ext cx="24034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10248" name="Line 4"/>
          <p:cNvSpPr>
            <a:spLocks noChangeShapeType="1"/>
          </p:cNvSpPr>
          <p:nvPr/>
        </p:nvSpPr>
        <p:spPr bwMode="gray">
          <a:xfrm flipH="1">
            <a:off x="873125" y="40386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10249" name="Line 5"/>
          <p:cNvSpPr>
            <a:spLocks noChangeShapeType="1"/>
          </p:cNvSpPr>
          <p:nvPr/>
        </p:nvSpPr>
        <p:spPr bwMode="gray">
          <a:xfrm flipH="1">
            <a:off x="873125" y="3505200"/>
            <a:ext cx="3352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10250" name="Line 6"/>
          <p:cNvSpPr>
            <a:spLocks noChangeShapeType="1"/>
          </p:cNvSpPr>
          <p:nvPr/>
        </p:nvSpPr>
        <p:spPr bwMode="gray">
          <a:xfrm flipH="1">
            <a:off x="873125" y="2895600"/>
            <a:ext cx="416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10251" name="Line 7"/>
          <p:cNvSpPr>
            <a:spLocks noChangeShapeType="1"/>
          </p:cNvSpPr>
          <p:nvPr/>
        </p:nvSpPr>
        <p:spPr bwMode="gray">
          <a:xfrm flipH="1" flipV="1">
            <a:off x="873125" y="1676400"/>
            <a:ext cx="503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10252" name="Line 8"/>
          <p:cNvSpPr>
            <a:spLocks noChangeShapeType="1"/>
          </p:cNvSpPr>
          <p:nvPr/>
        </p:nvSpPr>
        <p:spPr bwMode="gray">
          <a:xfrm>
            <a:off x="1025525" y="16764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10253" name="Line 9"/>
          <p:cNvSpPr>
            <a:spLocks noChangeShapeType="1"/>
          </p:cNvSpPr>
          <p:nvPr/>
        </p:nvSpPr>
        <p:spPr bwMode="gray">
          <a:xfrm>
            <a:off x="1025525" y="2895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10254" name="Line 10"/>
          <p:cNvSpPr>
            <a:spLocks noChangeShapeType="1"/>
          </p:cNvSpPr>
          <p:nvPr/>
        </p:nvSpPr>
        <p:spPr bwMode="gray">
          <a:xfrm>
            <a:off x="1025525" y="3505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10255" name="Line 11"/>
          <p:cNvSpPr>
            <a:spLocks noChangeShapeType="1"/>
          </p:cNvSpPr>
          <p:nvPr/>
        </p:nvSpPr>
        <p:spPr bwMode="gray">
          <a:xfrm>
            <a:off x="1025525" y="4038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a-IR"/>
          </a:p>
        </p:txBody>
      </p:sp>
      <p:sp>
        <p:nvSpPr>
          <p:cNvPr id="10256" name="Text Box 12"/>
          <p:cNvSpPr txBox="1">
            <a:spLocks noChangeArrowheads="1"/>
          </p:cNvSpPr>
          <p:nvPr/>
        </p:nvSpPr>
        <p:spPr bwMode="gray">
          <a:xfrm>
            <a:off x="1066800" y="2133600"/>
            <a:ext cx="14493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PH" sz="1400">
                <a:latin typeface="Verdana" panose="020B0604030504040204" pitchFamily="34" charset="0"/>
              </a:rPr>
              <a:t>Add Your Text</a:t>
            </a:r>
          </a:p>
        </p:txBody>
      </p:sp>
      <p:sp>
        <p:nvSpPr>
          <p:cNvPr id="10257" name="Text Box 13"/>
          <p:cNvSpPr txBox="1">
            <a:spLocks noChangeArrowheads="1"/>
          </p:cNvSpPr>
          <p:nvPr/>
        </p:nvSpPr>
        <p:spPr bwMode="gray">
          <a:xfrm>
            <a:off x="1066800" y="3048000"/>
            <a:ext cx="14493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PH" sz="1400">
                <a:latin typeface="Verdana" panose="020B0604030504040204" pitchFamily="34" charset="0"/>
              </a:rPr>
              <a:t>Add Your Text</a:t>
            </a:r>
          </a:p>
        </p:txBody>
      </p:sp>
      <p:sp>
        <p:nvSpPr>
          <p:cNvPr id="10258" name="Text Box 14"/>
          <p:cNvSpPr txBox="1">
            <a:spLocks noChangeArrowheads="1"/>
          </p:cNvSpPr>
          <p:nvPr/>
        </p:nvSpPr>
        <p:spPr bwMode="gray">
          <a:xfrm>
            <a:off x="1066800" y="3657600"/>
            <a:ext cx="14493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PH" sz="1400">
                <a:latin typeface="Verdana" panose="020B0604030504040204" pitchFamily="34" charset="0"/>
              </a:rPr>
              <a:t>Add Your Text</a:t>
            </a:r>
          </a:p>
        </p:txBody>
      </p:sp>
      <p:sp>
        <p:nvSpPr>
          <p:cNvPr id="10259" name="Text Box 15"/>
          <p:cNvSpPr txBox="1">
            <a:spLocks noChangeArrowheads="1"/>
          </p:cNvSpPr>
          <p:nvPr/>
        </p:nvSpPr>
        <p:spPr bwMode="gray">
          <a:xfrm>
            <a:off x="1066800" y="4419600"/>
            <a:ext cx="14493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PH" sz="1400">
                <a:latin typeface="Verdana" panose="020B0604030504040204" pitchFamily="34" charset="0"/>
              </a:rPr>
              <a:t>Add Your Text</a:t>
            </a:r>
          </a:p>
        </p:txBody>
      </p:sp>
    </p:spTree>
    <p:extLst>
      <p:ext uri="{BB962C8B-B14F-4D97-AF65-F5344CB8AC3E}">
        <p14:creationId xmlns:p14="http://schemas.microsoft.com/office/powerpoint/2010/main" val="88926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www.designfreebies.org</a:t>
            </a:r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Company Logo</a:t>
            </a: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PH" smtClean="0">
                <a:latin typeface="Verdana" panose="020B0604030504040204" pitchFamily="34" charset="0"/>
              </a:rPr>
              <a:t>Diagram</a:t>
            </a:r>
            <a:endParaRPr lang="en-PH" sz="1800" smtClean="0">
              <a:latin typeface="Verdana" panose="020B0604030504040204" pitchFamily="34" charset="0"/>
            </a:endParaRPr>
          </a:p>
        </p:txBody>
      </p:sp>
      <p:sp>
        <p:nvSpPr>
          <p:cNvPr id="11269" name="AutoShape 4"/>
          <p:cNvSpPr>
            <a:spLocks noChangeArrowheads="1"/>
          </p:cNvSpPr>
          <p:nvPr/>
        </p:nvSpPr>
        <p:spPr bwMode="auto">
          <a:xfrm>
            <a:off x="3424238" y="2465388"/>
            <a:ext cx="2295525" cy="3155950"/>
          </a:xfrm>
          <a:prstGeom prst="roundRect">
            <a:avLst>
              <a:gd name="adj" fmla="val 4690"/>
            </a:avLst>
          </a:prstGeom>
          <a:noFill/>
          <a:ln w="571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1270" name="AutoShape 5"/>
          <p:cNvSpPr>
            <a:spLocks noChangeArrowheads="1"/>
          </p:cNvSpPr>
          <p:nvPr/>
        </p:nvSpPr>
        <p:spPr bwMode="gray">
          <a:xfrm>
            <a:off x="3657600" y="2327275"/>
            <a:ext cx="1863725" cy="2873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1889C2"/>
              </a:gs>
              <a:gs pos="50000">
                <a:srgbClr val="5FC0EB"/>
              </a:gs>
              <a:gs pos="100000">
                <a:srgbClr val="1889C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a-IR"/>
          </a:p>
        </p:txBody>
      </p:sp>
      <p:sp>
        <p:nvSpPr>
          <p:cNvPr id="11271" name="AutoShape 8"/>
          <p:cNvSpPr>
            <a:spLocks noChangeArrowheads="1"/>
          </p:cNvSpPr>
          <p:nvPr/>
        </p:nvSpPr>
        <p:spPr bwMode="auto">
          <a:xfrm>
            <a:off x="5934075" y="2101850"/>
            <a:ext cx="2295525" cy="3155950"/>
          </a:xfrm>
          <a:prstGeom prst="roundRect">
            <a:avLst>
              <a:gd name="adj" fmla="val 4690"/>
            </a:avLst>
          </a:prstGeom>
          <a:noFill/>
          <a:ln w="57150">
            <a:solidFill>
              <a:srgbClr val="33BB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1272" name="AutoShape 9"/>
          <p:cNvSpPr>
            <a:spLocks noChangeArrowheads="1"/>
          </p:cNvSpPr>
          <p:nvPr/>
        </p:nvSpPr>
        <p:spPr bwMode="gray">
          <a:xfrm>
            <a:off x="6149975" y="1958975"/>
            <a:ext cx="1863725" cy="2873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28AAE4"/>
              </a:gs>
              <a:gs pos="50000">
                <a:srgbClr val="65C4FF"/>
              </a:gs>
              <a:gs pos="100000">
                <a:srgbClr val="28AAE4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fa-IR"/>
          </a:p>
        </p:txBody>
      </p:sp>
      <p:sp>
        <p:nvSpPr>
          <p:cNvPr id="11273" name="Text Box 13"/>
          <p:cNvSpPr txBox="1">
            <a:spLocks noChangeArrowheads="1"/>
          </p:cNvSpPr>
          <p:nvPr/>
        </p:nvSpPr>
        <p:spPr bwMode="gray">
          <a:xfrm>
            <a:off x="3914775" y="2298700"/>
            <a:ext cx="13081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PH" sz="1400">
                <a:solidFill>
                  <a:schemeClr val="bg1"/>
                </a:solidFill>
              </a:rPr>
              <a:t>Add Your Title</a:t>
            </a:r>
          </a:p>
        </p:txBody>
      </p:sp>
      <p:sp>
        <p:nvSpPr>
          <p:cNvPr id="11274" name="Text Box 14"/>
          <p:cNvSpPr txBox="1">
            <a:spLocks noChangeArrowheads="1"/>
          </p:cNvSpPr>
          <p:nvPr/>
        </p:nvSpPr>
        <p:spPr bwMode="gray">
          <a:xfrm>
            <a:off x="6429375" y="1941513"/>
            <a:ext cx="13081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PH" sz="1400"/>
              <a:t>Add Your Title</a:t>
            </a:r>
          </a:p>
        </p:txBody>
      </p:sp>
      <p:sp>
        <p:nvSpPr>
          <p:cNvPr id="11275" name="AutoShape 16"/>
          <p:cNvSpPr>
            <a:spLocks noChangeArrowheads="1"/>
          </p:cNvSpPr>
          <p:nvPr/>
        </p:nvSpPr>
        <p:spPr bwMode="auto">
          <a:xfrm>
            <a:off x="914400" y="2759075"/>
            <a:ext cx="2295525" cy="3155950"/>
          </a:xfrm>
          <a:prstGeom prst="roundRect">
            <a:avLst>
              <a:gd name="adj" fmla="val 4690"/>
            </a:avLst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95249" name="AutoShape 17"/>
          <p:cNvSpPr>
            <a:spLocks noChangeArrowheads="1"/>
          </p:cNvSpPr>
          <p:nvPr/>
        </p:nvSpPr>
        <p:spPr bwMode="gray">
          <a:xfrm>
            <a:off x="1130300" y="2616200"/>
            <a:ext cx="1863725" cy="2873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tx1"/>
              </a:gs>
              <a:gs pos="50000">
                <a:srgbClr val="1B9AD9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PH">
              <a:latin typeface="Arial" charset="0"/>
            </a:endParaRPr>
          </a:p>
        </p:txBody>
      </p:sp>
      <p:sp>
        <p:nvSpPr>
          <p:cNvPr id="11277" name="Text Box 20"/>
          <p:cNvSpPr txBox="1">
            <a:spLocks noChangeArrowheads="1"/>
          </p:cNvSpPr>
          <p:nvPr/>
        </p:nvSpPr>
        <p:spPr bwMode="gray">
          <a:xfrm>
            <a:off x="1400175" y="2590800"/>
            <a:ext cx="13081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PH" sz="1400">
                <a:solidFill>
                  <a:schemeClr val="bg1"/>
                </a:solidFill>
              </a:rPr>
              <a:t>Add Your Title</a:t>
            </a:r>
          </a:p>
        </p:txBody>
      </p:sp>
      <p:sp>
        <p:nvSpPr>
          <p:cNvPr id="11278" name="Text Box 21"/>
          <p:cNvSpPr txBox="1">
            <a:spLocks noChangeArrowheads="1"/>
          </p:cNvSpPr>
          <p:nvPr/>
        </p:nvSpPr>
        <p:spPr bwMode="auto">
          <a:xfrm>
            <a:off x="990600" y="3019425"/>
            <a:ext cx="213360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PH" sz="1600"/>
              <a:t>Start by scheduling the time you need to prepare, including filling out a planner, writing your script, and speaking it out. When you speak it out, time it and record it. Listen to the recording and edit. </a:t>
            </a:r>
          </a:p>
        </p:txBody>
      </p:sp>
      <p:sp>
        <p:nvSpPr>
          <p:cNvPr id="11279" name="Text Box 22"/>
          <p:cNvSpPr txBox="1">
            <a:spLocks noChangeArrowheads="1"/>
          </p:cNvSpPr>
          <p:nvPr/>
        </p:nvSpPr>
        <p:spPr bwMode="auto">
          <a:xfrm>
            <a:off x="3505200" y="2698750"/>
            <a:ext cx="213360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PH" sz="1600"/>
              <a:t>Storyboard your slides, based on your planner. Figure out the best way to show your points, including data, images, video, and diagrams. </a:t>
            </a:r>
          </a:p>
        </p:txBody>
      </p:sp>
      <p:sp>
        <p:nvSpPr>
          <p:cNvPr id="11280" name="Text Box 23"/>
          <p:cNvSpPr txBox="1">
            <a:spLocks noChangeArrowheads="1"/>
          </p:cNvSpPr>
          <p:nvPr/>
        </p:nvSpPr>
        <p:spPr bwMode="auto">
          <a:xfrm>
            <a:off x="6019800" y="2303463"/>
            <a:ext cx="213360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PH" sz="1600"/>
              <a:t>Practice delivering your presentation several times until it’s smooth. Delivery is where the rubber hits the road, so you should never wing it. </a:t>
            </a:r>
          </a:p>
        </p:txBody>
      </p:sp>
      <p:pic>
        <p:nvPicPr>
          <p:cNvPr id="11281" name="Picture 27" descr="arrow-swir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08102">
            <a:off x="2473325" y="1412875"/>
            <a:ext cx="1344613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2" name="Picture 29" descr="arrow-swir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08102">
            <a:off x="5097462" y="1108076"/>
            <a:ext cx="1344613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390931" y="94340"/>
            <a:ext cx="260520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irppt.com</a:t>
            </a:r>
          </a:p>
          <a:p>
            <a:pPr algn="ctr"/>
            <a:r>
              <a:rPr lang="fa-IR" sz="2400" dirty="0" smtClean="0">
                <a:solidFill>
                  <a:schemeClr val="bg1"/>
                </a:solidFill>
              </a:rPr>
              <a:t>مرکز پاورپوینت مادسیج</a:t>
            </a:r>
            <a:endParaRPr lang="fa-I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34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www.designfreebies.org</a:t>
            </a:r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PH"/>
              <a:t>Company Logo</a:t>
            </a: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PH" sz="3600" smtClean="0">
                <a:latin typeface="Verdana" panose="020B0604030504040204" pitchFamily="34" charset="0"/>
              </a:rPr>
              <a:t>Diagram</a:t>
            </a:r>
            <a:endParaRPr lang="en-PH" sz="2000" smtClean="0">
              <a:latin typeface="Verdana" panose="020B0604030504040204" pitchFamily="34" charset="0"/>
            </a:endParaRPr>
          </a:p>
        </p:txBody>
      </p:sp>
      <p:sp>
        <p:nvSpPr>
          <p:cNvPr id="12293" name="AutoShape 4"/>
          <p:cNvSpPr>
            <a:spLocks noChangeArrowheads="1"/>
          </p:cNvSpPr>
          <p:nvPr/>
        </p:nvSpPr>
        <p:spPr bwMode="gray">
          <a:xfrm>
            <a:off x="1219200" y="2139950"/>
            <a:ext cx="2163763" cy="2857500"/>
          </a:xfrm>
          <a:prstGeom prst="roundRect">
            <a:avLst>
              <a:gd name="adj" fmla="val 17509"/>
            </a:avLst>
          </a:prstGeom>
          <a:gradFill rotWithShape="1">
            <a:gsLst>
              <a:gs pos="0">
                <a:srgbClr val="4E91D4"/>
              </a:gs>
              <a:gs pos="100000">
                <a:srgbClr val="3477A4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294" name="AutoShape 5"/>
          <p:cNvSpPr>
            <a:spLocks noChangeArrowheads="1"/>
          </p:cNvSpPr>
          <p:nvPr/>
        </p:nvSpPr>
        <p:spPr bwMode="gray">
          <a:xfrm>
            <a:off x="1252538" y="2147888"/>
            <a:ext cx="2098675" cy="2803525"/>
          </a:xfrm>
          <a:prstGeom prst="roundRect">
            <a:avLst>
              <a:gd name="adj" fmla="val 16667"/>
            </a:avLst>
          </a:prstGeom>
          <a:solidFill>
            <a:srgbClr val="3CA1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295" name="AutoShape 6"/>
          <p:cNvSpPr>
            <a:spLocks noChangeArrowheads="1"/>
          </p:cNvSpPr>
          <p:nvPr/>
        </p:nvSpPr>
        <p:spPr bwMode="gray">
          <a:xfrm>
            <a:off x="1270000" y="4211638"/>
            <a:ext cx="2070100" cy="7096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3CA1E6">
                  <a:alpha val="0"/>
                </a:srgbClr>
              </a:gs>
              <a:gs pos="100000">
                <a:srgbClr val="9BCFF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296" name="AutoShape 7"/>
          <p:cNvSpPr>
            <a:spLocks noChangeArrowheads="1"/>
          </p:cNvSpPr>
          <p:nvPr/>
        </p:nvSpPr>
        <p:spPr bwMode="gray">
          <a:xfrm>
            <a:off x="1270000" y="2170113"/>
            <a:ext cx="2070100" cy="7080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BEE0F7"/>
              </a:gs>
              <a:gs pos="100000">
                <a:srgbClr val="3CA1E6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297" name="Text Box 17"/>
          <p:cNvSpPr txBox="1">
            <a:spLocks noChangeArrowheads="1"/>
          </p:cNvSpPr>
          <p:nvPr/>
        </p:nvSpPr>
        <p:spPr bwMode="gray">
          <a:xfrm>
            <a:off x="1295400" y="2593975"/>
            <a:ext cx="2057400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PH" sz="1400">
                <a:solidFill>
                  <a:schemeClr val="tx2"/>
                </a:solidFill>
              </a:rPr>
              <a:t>Start by scheduling the time you need to prepare, including filling out a planner, writing your script, and speaking it out. When you speak it out, time it and record it. Listen to the recording and edit. </a:t>
            </a:r>
          </a:p>
        </p:txBody>
      </p:sp>
      <p:sp>
        <p:nvSpPr>
          <p:cNvPr id="12298" name="AutoShape 19"/>
          <p:cNvSpPr>
            <a:spLocks noChangeArrowheads="1"/>
          </p:cNvSpPr>
          <p:nvPr/>
        </p:nvSpPr>
        <p:spPr bwMode="gray">
          <a:xfrm>
            <a:off x="3581400" y="2139950"/>
            <a:ext cx="2163763" cy="2857500"/>
          </a:xfrm>
          <a:prstGeom prst="roundRect">
            <a:avLst>
              <a:gd name="adj" fmla="val 17509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299" name="AutoShape 20"/>
          <p:cNvSpPr>
            <a:spLocks noChangeArrowheads="1"/>
          </p:cNvSpPr>
          <p:nvPr/>
        </p:nvSpPr>
        <p:spPr bwMode="gray">
          <a:xfrm>
            <a:off x="3614738" y="2147888"/>
            <a:ext cx="2098675" cy="2803525"/>
          </a:xfrm>
          <a:prstGeom prst="roundRect">
            <a:avLst>
              <a:gd name="adj" fmla="val 16667"/>
            </a:avLst>
          </a:prstGeom>
          <a:solidFill>
            <a:srgbClr val="00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300" name="AutoShape 21"/>
          <p:cNvSpPr>
            <a:spLocks noChangeArrowheads="1"/>
          </p:cNvSpPr>
          <p:nvPr/>
        </p:nvSpPr>
        <p:spPr bwMode="gray">
          <a:xfrm>
            <a:off x="3632200" y="4211638"/>
            <a:ext cx="2070100" cy="7096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CCFF"/>
              </a:gs>
              <a:gs pos="100000">
                <a:srgbClr val="9FDA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301" name="AutoShape 22"/>
          <p:cNvSpPr>
            <a:spLocks noChangeArrowheads="1"/>
          </p:cNvSpPr>
          <p:nvPr/>
        </p:nvSpPr>
        <p:spPr bwMode="gray">
          <a:xfrm>
            <a:off x="3632200" y="2170113"/>
            <a:ext cx="2070100" cy="7080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9FDAFF"/>
              </a:gs>
              <a:gs pos="100000">
                <a:srgbClr val="00CC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302" name="Text Box 29"/>
          <p:cNvSpPr txBox="1">
            <a:spLocks noChangeArrowheads="1"/>
          </p:cNvSpPr>
          <p:nvPr/>
        </p:nvSpPr>
        <p:spPr bwMode="gray">
          <a:xfrm>
            <a:off x="3657600" y="2593975"/>
            <a:ext cx="205740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PH" sz="1400">
                <a:solidFill>
                  <a:schemeClr val="tx2"/>
                </a:solidFill>
              </a:rPr>
              <a:t>Storyboard your slides, based on your planner. Figure out the best way to show your points, including data, images, video, and diagrams. </a:t>
            </a:r>
          </a:p>
        </p:txBody>
      </p:sp>
      <p:sp>
        <p:nvSpPr>
          <p:cNvPr id="12303" name="AutoShape 4"/>
          <p:cNvSpPr>
            <a:spLocks noChangeArrowheads="1"/>
          </p:cNvSpPr>
          <p:nvPr/>
        </p:nvSpPr>
        <p:spPr bwMode="gray">
          <a:xfrm>
            <a:off x="5943600" y="2139950"/>
            <a:ext cx="2163763" cy="2857500"/>
          </a:xfrm>
          <a:prstGeom prst="roundRect">
            <a:avLst>
              <a:gd name="adj" fmla="val 17509"/>
            </a:avLst>
          </a:prstGeom>
          <a:gradFill rotWithShape="1">
            <a:gsLst>
              <a:gs pos="0">
                <a:srgbClr val="4E91D4"/>
              </a:gs>
              <a:gs pos="100000">
                <a:srgbClr val="3477A4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304" name="AutoShape 5"/>
          <p:cNvSpPr>
            <a:spLocks noChangeArrowheads="1"/>
          </p:cNvSpPr>
          <p:nvPr/>
        </p:nvSpPr>
        <p:spPr bwMode="gray">
          <a:xfrm>
            <a:off x="5976938" y="2147888"/>
            <a:ext cx="2098675" cy="2803525"/>
          </a:xfrm>
          <a:prstGeom prst="roundRect">
            <a:avLst>
              <a:gd name="adj" fmla="val 16667"/>
            </a:avLst>
          </a:prstGeom>
          <a:solidFill>
            <a:srgbClr val="3CA1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305" name="AutoShape 6"/>
          <p:cNvSpPr>
            <a:spLocks noChangeArrowheads="1"/>
          </p:cNvSpPr>
          <p:nvPr/>
        </p:nvSpPr>
        <p:spPr bwMode="gray">
          <a:xfrm>
            <a:off x="5994400" y="4211638"/>
            <a:ext cx="2070100" cy="7096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3CA1E6">
                  <a:alpha val="0"/>
                </a:srgbClr>
              </a:gs>
              <a:gs pos="100000">
                <a:srgbClr val="9BCFF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306" name="AutoShape 7"/>
          <p:cNvSpPr>
            <a:spLocks noChangeArrowheads="1"/>
          </p:cNvSpPr>
          <p:nvPr/>
        </p:nvSpPr>
        <p:spPr bwMode="gray">
          <a:xfrm>
            <a:off x="5994400" y="2170113"/>
            <a:ext cx="2070100" cy="7080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BEE0F7"/>
              </a:gs>
              <a:gs pos="100000">
                <a:srgbClr val="3CA1E6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2307" name="Text Box 17"/>
          <p:cNvSpPr txBox="1">
            <a:spLocks noChangeArrowheads="1"/>
          </p:cNvSpPr>
          <p:nvPr/>
        </p:nvSpPr>
        <p:spPr bwMode="gray">
          <a:xfrm>
            <a:off x="6019800" y="2593975"/>
            <a:ext cx="20574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PH" sz="1400">
                <a:solidFill>
                  <a:schemeClr val="tx2"/>
                </a:solidFill>
              </a:rPr>
              <a:t>Practice delivering your presentation several times until it’s smooth. Delivery is where the rubber hits the road, so you should never wing it. </a:t>
            </a:r>
          </a:p>
        </p:txBody>
      </p:sp>
      <p:pic>
        <p:nvPicPr>
          <p:cNvPr id="12308" name="Picture 49" descr="button-1-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9050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9" name="Picture 58" descr="button-1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050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10" name="Picture 59" descr="button-1-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9050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629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AutoShape 6"/>
          <p:cNvSpPr>
            <a:spLocks noChangeArrowheads="1"/>
          </p:cNvSpPr>
          <p:nvPr/>
        </p:nvSpPr>
        <p:spPr bwMode="gray">
          <a:xfrm>
            <a:off x="5410200" y="2903538"/>
            <a:ext cx="2701925" cy="2659062"/>
          </a:xfrm>
          <a:prstGeom prst="chevron">
            <a:avLst>
              <a:gd name="adj" fmla="val 17842"/>
            </a:avLst>
          </a:prstGeom>
          <a:gradFill rotWithShape="1"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1">
                  <a:gamma/>
                  <a:tint val="69804"/>
                  <a:invGamma/>
                </a:schemeClr>
              </a:gs>
            </a:gsLst>
            <a:lin ang="0" scaled="1"/>
          </a:gradFill>
          <a:ln w="38100">
            <a:solidFill>
              <a:srgbClr val="EAEAEA"/>
            </a:solidFill>
            <a:miter lim="800000"/>
            <a:headEnd/>
            <a:tailEnd/>
          </a:ln>
          <a:effectLst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endParaRPr lang="en-PH">
              <a:latin typeface="Arial" charset="0"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gray">
          <a:xfrm>
            <a:off x="3200400" y="2903538"/>
            <a:ext cx="2701925" cy="2659062"/>
          </a:xfrm>
          <a:prstGeom prst="chevron">
            <a:avLst>
              <a:gd name="adj" fmla="val 17842"/>
            </a:avLst>
          </a:prstGeom>
          <a:gradFill rotWithShape="1"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1">
                  <a:gamma/>
                  <a:tint val="69804"/>
                  <a:invGamma/>
                </a:schemeClr>
              </a:gs>
            </a:gsLst>
            <a:lin ang="0" scaled="1"/>
          </a:gradFill>
          <a:ln w="38100">
            <a:solidFill>
              <a:srgbClr val="EAEAEA"/>
            </a:solidFill>
            <a:miter lim="800000"/>
            <a:headEnd/>
            <a:tailEnd/>
          </a:ln>
          <a:effectLst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endParaRPr lang="en-PH">
              <a:latin typeface="Arial" charset="0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PH" smtClean="0"/>
              <a:t>Progress Diagram</a:t>
            </a:r>
          </a:p>
        </p:txBody>
      </p:sp>
      <p:sp>
        <p:nvSpPr>
          <p:cNvPr id="10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PH" smtClean="0"/>
              <a:t>www.designfreebies.org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PH" smtClean="0"/>
              <a:t>Company Logo</a:t>
            </a:r>
          </a:p>
        </p:txBody>
      </p:sp>
      <p:sp>
        <p:nvSpPr>
          <p:cNvPr id="97287" name="AutoShape 7"/>
          <p:cNvSpPr>
            <a:spLocks noChangeArrowheads="1"/>
          </p:cNvSpPr>
          <p:nvPr/>
        </p:nvSpPr>
        <p:spPr bwMode="gray">
          <a:xfrm>
            <a:off x="1198563" y="2133600"/>
            <a:ext cx="1870075" cy="5270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69804"/>
                  <a:invGamma/>
                </a:schemeClr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PH" sz="2000" b="1" dirty="0">
                <a:solidFill>
                  <a:schemeClr val="bg1"/>
                </a:solidFill>
                <a:latin typeface="Arial" charset="0"/>
              </a:rPr>
              <a:t>Stage </a:t>
            </a:r>
            <a:r>
              <a:rPr lang="en-PH" sz="2000" b="1" dirty="0">
                <a:solidFill>
                  <a:schemeClr val="bg1"/>
                </a:solidFill>
                <a:latin typeface="Arial" charset="0"/>
              </a:rPr>
              <a:t>1</a:t>
            </a:r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gray">
          <a:xfrm>
            <a:off x="3429000" y="2133600"/>
            <a:ext cx="1870075" cy="5270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69804"/>
                  <a:invGamma/>
                </a:schemeClr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PH" sz="2000" b="1" dirty="0">
                <a:solidFill>
                  <a:schemeClr val="bg1"/>
                </a:solidFill>
                <a:latin typeface="Arial" charset="0"/>
              </a:rPr>
              <a:t>Stage 2</a:t>
            </a:r>
            <a:endParaRPr lang="en-PH" sz="20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gray">
          <a:xfrm>
            <a:off x="5715000" y="2133600"/>
            <a:ext cx="1870075" cy="52705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69804"/>
                  <a:invGamma/>
                </a:schemeClr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PH" sz="2000" b="1" dirty="0">
                <a:solidFill>
                  <a:schemeClr val="bg1"/>
                </a:solidFill>
                <a:latin typeface="Arial" charset="0"/>
              </a:rPr>
              <a:t>Stage 3</a:t>
            </a:r>
            <a:endParaRPr lang="en-PH" sz="20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6" name="AutoShape 6"/>
          <p:cNvSpPr>
            <a:spLocks noChangeArrowheads="1"/>
          </p:cNvSpPr>
          <p:nvPr/>
        </p:nvSpPr>
        <p:spPr bwMode="gray">
          <a:xfrm>
            <a:off x="990600" y="2903538"/>
            <a:ext cx="2701925" cy="2659062"/>
          </a:xfrm>
          <a:prstGeom prst="chevron">
            <a:avLst>
              <a:gd name="adj" fmla="val 17842"/>
            </a:avLst>
          </a:prstGeom>
          <a:gradFill rotWithShape="1"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1">
                  <a:gamma/>
                  <a:tint val="69804"/>
                  <a:invGamma/>
                </a:schemeClr>
              </a:gs>
            </a:gsLst>
            <a:lin ang="0" scaled="1"/>
          </a:gradFill>
          <a:ln w="38100">
            <a:solidFill>
              <a:srgbClr val="EAEAEA"/>
            </a:solidFill>
            <a:miter lim="800000"/>
            <a:headEnd/>
            <a:tailEnd/>
          </a:ln>
          <a:effectLst>
            <a:outerShdw dist="109250" dir="3267739" algn="ctr" rotWithShape="0">
              <a:srgbClr val="333333">
                <a:alpha val="50000"/>
              </a:srgbClr>
            </a:outerShdw>
          </a:effectLst>
        </p:spPr>
        <p:txBody>
          <a:bodyPr anchor="ctr">
            <a:spAutoFit/>
          </a:bodyPr>
          <a:lstStyle/>
          <a:p>
            <a:pPr>
              <a:defRPr/>
            </a:pPr>
            <a:endParaRPr lang="en-PH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816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PH" smtClean="0"/>
              <a:t>Table</a:t>
            </a:r>
          </a:p>
        </p:txBody>
      </p:sp>
      <p:graphicFrame>
        <p:nvGraphicFramePr>
          <p:cNvPr id="20549" name="Group 69"/>
          <p:cNvGraphicFramePr>
            <a:graphicFrameLocks noGrp="1"/>
          </p:cNvGraphicFramePr>
          <p:nvPr>
            <p:ph idx="1"/>
          </p:nvPr>
        </p:nvGraphicFramePr>
        <p:xfrm>
          <a:off x="838200" y="1828800"/>
          <a:ext cx="7467600" cy="3135316"/>
        </p:xfrm>
        <a:graphic>
          <a:graphicData uri="http://schemas.openxmlformats.org/drawingml/2006/table">
            <a:tbl>
              <a:tblPr/>
              <a:tblGrid>
                <a:gridCol w="1684338"/>
                <a:gridCol w="1174750"/>
                <a:gridCol w="1152525"/>
                <a:gridCol w="1149350"/>
                <a:gridCol w="1157287"/>
                <a:gridCol w="1149350"/>
              </a:tblGrid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>
                        <a:alpha val="7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>
                        <a:alpha val="7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7999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5C4FF">
                        <a:alpha val="819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24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7999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87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5C4FF">
                        <a:alpha val="819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79999"/>
                      </a:schemeClr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>
                        <a:alpha val="7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95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4784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535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5C4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4784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78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5C4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744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47842"/>
                      </a:schemeClr>
                    </a:solidFill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267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7999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32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5C4FF">
                        <a:alpha val="819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454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7999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78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5C4FF">
                        <a:alpha val="819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44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79999"/>
                      </a:schemeClr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>
                        <a:alpha val="7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4784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65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5C4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544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47842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73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5C4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42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47842"/>
                      </a:schemeClr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123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7999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123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5C4FF">
                        <a:alpha val="819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565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79999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57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5C4FF">
                        <a:alpha val="8196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242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79999"/>
                      </a:schemeClr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Title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D528D">
                        <a:alpha val="7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234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312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5C4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56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785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5C4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PH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</a:rPr>
                        <a:t>49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195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PH" smtClean="0"/>
              <a:t>www.designfreebies.org</a:t>
            </a:r>
          </a:p>
        </p:txBody>
      </p:sp>
      <p:sp>
        <p:nvSpPr>
          <p:cNvPr id="6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PH" smtClean="0"/>
              <a:t>Company Logo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35696" y="19584"/>
            <a:ext cx="260520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irppt.com</a:t>
            </a:r>
          </a:p>
          <a:p>
            <a:pPr algn="ctr"/>
            <a:r>
              <a:rPr lang="fa-IR" sz="2400" dirty="0" smtClean="0">
                <a:solidFill>
                  <a:schemeClr val="bg1"/>
                </a:solidFill>
              </a:rPr>
              <a:t>مرکز پاورپوینت مادسیج</a:t>
            </a:r>
            <a:endParaRPr lang="fa-I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7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4791</TotalTime>
  <Words>416</Words>
  <Application>Microsoft Office PowerPoint</Application>
  <PresentationFormat>On-screen Show (4:3)</PresentationFormat>
  <Paragraphs>103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Diseño predeterminado</vt:lpstr>
      <vt:lpstr>Microsoft Office Excel Chart</vt:lpstr>
      <vt:lpstr>Presentation Title</vt:lpstr>
      <vt:lpstr>Diagram</vt:lpstr>
      <vt:lpstr> Circular Diagram</vt:lpstr>
      <vt:lpstr>Pie Chart</vt:lpstr>
      <vt:lpstr>Diagram</vt:lpstr>
      <vt:lpstr>Diagram</vt:lpstr>
      <vt:lpstr>Diagram</vt:lpstr>
      <vt:lpstr>Progress Diagram</vt:lpstr>
      <vt:lpstr>Table</vt:lpstr>
      <vt:lpstr>PowerPoint Presentation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Fatemeh</cp:lastModifiedBy>
  <cp:revision>670</cp:revision>
  <dcterms:created xsi:type="dcterms:W3CDTF">2010-05-23T14:28:12Z</dcterms:created>
  <dcterms:modified xsi:type="dcterms:W3CDTF">2015-11-18T18:26:06Z</dcterms:modified>
</cp:coreProperties>
</file>