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9" r:id="rId3"/>
    <p:sldId id="260" r:id="rId4"/>
    <p:sldId id="261" r:id="rId5"/>
    <p:sldId id="290" r:id="rId6"/>
    <p:sldId id="291" r:id="rId7"/>
    <p:sldId id="265" r:id="rId8"/>
    <p:sldId id="282" r:id="rId9"/>
    <p:sldId id="274" r:id="rId10"/>
    <p:sldId id="277" r:id="rId11"/>
  </p:sldIdLst>
  <p:sldSz cx="9144000" cy="6858000" type="screen4x3"/>
  <p:notesSz cx="6858000" cy="9144000"/>
  <p:defaultTextStyle>
    <a:defPPr>
      <a:defRPr lang="en-PH"/>
    </a:defPPr>
    <a:lvl1pPr algn="r"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r"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r"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r"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r"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AAE4"/>
    <a:srgbClr val="FFAB2F"/>
    <a:srgbClr val="FF6600"/>
    <a:srgbClr val="00CCFF"/>
    <a:srgbClr val="00FFFF"/>
    <a:srgbClr val="65C4FF"/>
    <a:srgbClr val="33BB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autoAdjust="0"/>
  </p:normalViewPr>
  <p:slideViewPr>
    <p:cSldViewPr>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3962400" y="5562600"/>
            <a:ext cx="1308100" cy="519113"/>
          </a:xfrm>
          <a:prstGeom prst="rect">
            <a:avLst/>
          </a:prstGeom>
          <a:noFill/>
          <a:ln w="9525">
            <a:noFill/>
            <a:miter lim="800000"/>
            <a:headEnd/>
            <a:tailEnd/>
          </a:ln>
          <a:effectLst/>
        </p:spPr>
        <p:txBody>
          <a:bodyPr>
            <a:spAutoFit/>
          </a:bodyPr>
          <a:lstStyle/>
          <a:p>
            <a:pPr algn="l">
              <a:defRPr/>
            </a:pPr>
            <a:r>
              <a:rPr lang="en-PH" sz="2800" b="1" dirty="0">
                <a:solidFill>
                  <a:srgbClr val="C00000"/>
                </a:solidFill>
                <a:latin typeface="Verdana" pitchFamily="34" charset="0"/>
              </a:rPr>
              <a:t>LOGO</a:t>
            </a:r>
          </a:p>
        </p:txBody>
      </p:sp>
      <p:sp>
        <p:nvSpPr>
          <p:cNvPr id="3074" name="Rectangle 2"/>
          <p:cNvSpPr>
            <a:spLocks noGrp="1" noChangeArrowheads="1"/>
          </p:cNvSpPr>
          <p:nvPr>
            <p:ph type="ctrTitle"/>
          </p:nvPr>
        </p:nvSpPr>
        <p:spPr bwMode="white">
          <a:xfrm>
            <a:off x="1600200" y="2895600"/>
            <a:ext cx="5943600" cy="1752600"/>
          </a:xfrm>
        </p:spPr>
        <p:txBody>
          <a:bodyPr/>
          <a:lstStyle>
            <a:lvl1pPr algn="ctr">
              <a:defRPr sz="4000" b="1">
                <a:solidFill>
                  <a:srgbClr val="C00000"/>
                </a:solidFill>
              </a:defRPr>
            </a:lvl1pPr>
          </a:lstStyle>
          <a:p>
            <a:r>
              <a:rPr lang="en-US" smtClean="0"/>
              <a:t>Click to edit Master title style</a:t>
            </a:r>
            <a:endParaRPr lang="en-PH" dirty="0"/>
          </a:p>
        </p:txBody>
      </p:sp>
      <p:sp>
        <p:nvSpPr>
          <p:cNvPr id="3075" name="Rectangle 3"/>
          <p:cNvSpPr>
            <a:spLocks noGrp="1" noChangeArrowheads="1"/>
          </p:cNvSpPr>
          <p:nvPr>
            <p:ph type="subTitle" idx="1"/>
          </p:nvPr>
        </p:nvSpPr>
        <p:spPr bwMode="white">
          <a:xfrm>
            <a:off x="1600200" y="4724400"/>
            <a:ext cx="5943600" cy="381000"/>
          </a:xfrm>
        </p:spPr>
        <p:txBody>
          <a:bodyPr/>
          <a:lstStyle>
            <a:lvl1pPr marL="0" indent="0" algn="ctr">
              <a:buFont typeface="Wingdings" pitchFamily="2" charset="2"/>
              <a:buNone/>
              <a:defRPr sz="1800" b="1">
                <a:solidFill>
                  <a:schemeClr val="accent5">
                    <a:lumMod val="50000"/>
                  </a:schemeClr>
                </a:solidFill>
              </a:defRPr>
            </a:lvl1pPr>
          </a:lstStyle>
          <a:p>
            <a:r>
              <a:rPr lang="en-US" smtClean="0"/>
              <a:t>Click to edit Master subtitle style</a:t>
            </a:r>
            <a:endParaRPr lang="en-PH" dirty="0"/>
          </a:p>
        </p:txBody>
      </p:sp>
    </p:spTree>
    <p:extLst>
      <p:ext uri="{BB962C8B-B14F-4D97-AF65-F5344CB8AC3E}">
        <p14:creationId xmlns:p14="http://schemas.microsoft.com/office/powerpoint/2010/main" val="294400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bwMode="auto">
          <a:xfrm>
            <a:off x="0" y="6324600"/>
            <a:ext cx="9144000" cy="533400"/>
          </a:xfrm>
          <a:prstGeom prst="rect">
            <a:avLst/>
          </a:prstGeom>
          <a:solidFill>
            <a:srgbClr val="FFAB2F"/>
          </a:solidFill>
          <a:ln w="9525" cap="flat" cmpd="sng" algn="ctr">
            <a:noFill/>
            <a:prstDash val="solid"/>
            <a:round/>
            <a:headEnd type="none" w="med" len="med"/>
            <a:tailEnd type="none" w="med" len="med"/>
          </a:ln>
          <a:effectLst/>
        </p:spPr>
        <p:txBody>
          <a:bodyPr/>
          <a:lstStyle/>
          <a:p>
            <a:pPr>
              <a:defRPr/>
            </a:pPr>
            <a:endParaRPr lang="en-PH" dirty="0">
              <a:solidFill>
                <a:schemeClr val="accent5"/>
              </a:solidFill>
              <a:latin typeface="Arial" charset="0"/>
            </a:endParaRPr>
          </a:p>
        </p:txBody>
      </p:sp>
      <p:pic>
        <p:nvPicPr>
          <p:cNvPr id="5" name="Picture 7" descr="template-3-top.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800">
                <a:solidFill>
                  <a:schemeClr val="accent1"/>
                </a:solidFill>
              </a:defRPr>
            </a:lvl1pPr>
          </a:lstStyle>
          <a:p>
            <a:r>
              <a:rPr lang="en-US" smtClean="0"/>
              <a:t>Click to edit Master title style</a:t>
            </a:r>
            <a:endParaRPr lang="en-PH" dirty="0"/>
          </a:p>
        </p:txBody>
      </p:sp>
      <p:sp>
        <p:nvSpPr>
          <p:cNvPr id="3" name="Content Placeholder 2"/>
          <p:cNvSpPr>
            <a:spLocks noGrp="1"/>
          </p:cNvSpPr>
          <p:nvPr>
            <p:ph idx="1"/>
          </p:nvPr>
        </p:nvSpPr>
        <p:spPr/>
        <p:txBody>
          <a:bodyPr/>
          <a:lstStyle>
            <a:lvl1pPr>
              <a:buClr>
                <a:srgbClr val="C00000"/>
              </a:buClr>
              <a:buFont typeface="Wingdings" pitchFamily="2" charset="2"/>
              <a:buChar char="v"/>
              <a:defRPr/>
            </a:lvl1pPr>
            <a:lvl2pPr>
              <a:buClr>
                <a:schemeClr val="accent5">
                  <a:lumMod val="50000"/>
                </a:schemeClr>
              </a:buClr>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dirty="0"/>
          </a:p>
        </p:txBody>
      </p:sp>
      <p:sp>
        <p:nvSpPr>
          <p:cNvPr id="6" name="Date Placeholder 3"/>
          <p:cNvSpPr>
            <a:spLocks noGrp="1"/>
          </p:cNvSpPr>
          <p:nvPr>
            <p:ph type="dt" sz="half" idx="10"/>
          </p:nvPr>
        </p:nvSpPr>
        <p:spPr/>
        <p:txBody>
          <a:bodyPr/>
          <a:lstStyle>
            <a:lvl1pPr>
              <a:defRPr smtClean="0">
                <a:solidFill>
                  <a:srgbClr val="C00000"/>
                </a:solidFill>
              </a:defRPr>
            </a:lvl1pPr>
          </a:lstStyle>
          <a:p>
            <a:pPr>
              <a:defRPr/>
            </a:pPr>
            <a:r>
              <a:rPr lang="en-PH"/>
              <a:t>www.designfreebies.org</a:t>
            </a:r>
            <a:endParaRPr lang="en-PH" dirty="0"/>
          </a:p>
        </p:txBody>
      </p:sp>
      <p:sp>
        <p:nvSpPr>
          <p:cNvPr id="7" name="Footer Placeholder 4"/>
          <p:cNvSpPr>
            <a:spLocks noGrp="1"/>
          </p:cNvSpPr>
          <p:nvPr>
            <p:ph type="ftr" sz="quarter" idx="11"/>
          </p:nvPr>
        </p:nvSpPr>
        <p:spPr/>
        <p:txBody>
          <a:bodyPr/>
          <a:lstStyle>
            <a:lvl1pPr>
              <a:defRPr smtClean="0">
                <a:solidFill>
                  <a:srgbClr val="C00000"/>
                </a:solidFill>
              </a:defRPr>
            </a:lvl1pPr>
          </a:lstStyle>
          <a:p>
            <a:pPr>
              <a:defRPr/>
            </a:pPr>
            <a:r>
              <a:rPr lang="en-PH"/>
              <a:t>Company Logo</a:t>
            </a:r>
            <a:endParaRPr lang="en-PH" dirty="0"/>
          </a:p>
        </p:txBody>
      </p:sp>
      <p:sp>
        <p:nvSpPr>
          <p:cNvPr id="8" name="Slide Number Placeholder 5"/>
          <p:cNvSpPr>
            <a:spLocks noGrp="1"/>
          </p:cNvSpPr>
          <p:nvPr>
            <p:ph type="sldNum" sz="quarter" idx="12"/>
          </p:nvPr>
        </p:nvSpPr>
        <p:spPr/>
        <p:txBody>
          <a:bodyPr/>
          <a:lstStyle>
            <a:lvl1pPr>
              <a:defRPr>
                <a:solidFill>
                  <a:srgbClr val="C00000"/>
                </a:solidFill>
              </a:defRPr>
            </a:lvl1pPr>
          </a:lstStyle>
          <a:p>
            <a:fld id="{FC4A1654-7B50-4370-9122-C512ED382AFA}" type="slidenum">
              <a:rPr lang="en-PH"/>
              <a:pPr/>
              <a:t>‹#›</a:t>
            </a:fld>
            <a:endParaRPr lang="en-PH"/>
          </a:p>
        </p:txBody>
      </p:sp>
    </p:spTree>
    <p:extLst>
      <p:ext uri="{BB962C8B-B14F-4D97-AF65-F5344CB8AC3E}">
        <p14:creationId xmlns:p14="http://schemas.microsoft.com/office/powerpoint/2010/main" val="26650873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smtClean="0"/>
          </a:p>
        </p:txBody>
      </p:sp>
      <p:sp>
        <p:nvSpPr>
          <p:cNvPr id="1027" name="Rectangle 2"/>
          <p:cNvSpPr>
            <a:spLocks noGrp="1" noChangeArrowheads="1"/>
          </p:cNvSpPr>
          <p:nvPr>
            <p:ph type="title"/>
          </p:nvPr>
        </p:nvSpPr>
        <p:spPr bwMode="black">
          <a:xfrm>
            <a:off x="457200" y="152400"/>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PH" smtClean="0"/>
          </a:p>
        </p:txBody>
      </p:sp>
      <p:sp>
        <p:nvSpPr>
          <p:cNvPr id="10" name="Date Placeholder 3"/>
          <p:cNvSpPr>
            <a:spLocks noGrp="1"/>
          </p:cNvSpPr>
          <p:nvPr>
            <p:ph type="dt" sz="half" idx="2"/>
          </p:nvPr>
        </p:nvSpPr>
        <p:spPr bwMode="auto">
          <a:xfrm>
            <a:off x="457200" y="6477000"/>
            <a:ext cx="2133600" cy="304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defRPr sz="1000" b="1">
                <a:solidFill>
                  <a:schemeClr val="bg1"/>
                </a:solidFill>
                <a:latin typeface="+mn-lt"/>
              </a:defRPr>
            </a:lvl1pPr>
          </a:lstStyle>
          <a:p>
            <a:pPr>
              <a:defRPr/>
            </a:pPr>
            <a:r>
              <a:rPr lang="en-PH"/>
              <a:t>www.designfreebies.org</a:t>
            </a:r>
            <a:endParaRPr lang="en-PH" dirty="0"/>
          </a:p>
        </p:txBody>
      </p:sp>
      <p:sp>
        <p:nvSpPr>
          <p:cNvPr id="11" name="Footer Placeholder 4"/>
          <p:cNvSpPr>
            <a:spLocks noGrp="1"/>
          </p:cNvSpPr>
          <p:nvPr>
            <p:ph type="ftr" sz="quarter" idx="3"/>
          </p:nvPr>
        </p:nvSpPr>
        <p:spPr bwMode="auto">
          <a:xfrm>
            <a:off x="5867400" y="6443663"/>
            <a:ext cx="2895600" cy="29051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b="1">
                <a:solidFill>
                  <a:schemeClr val="bg1"/>
                </a:solidFill>
                <a:latin typeface="+mn-lt"/>
              </a:defRPr>
            </a:lvl1pPr>
          </a:lstStyle>
          <a:p>
            <a:pPr>
              <a:defRPr/>
            </a:pPr>
            <a:r>
              <a:rPr lang="en-PH"/>
              <a:t>Company Logo</a:t>
            </a:r>
          </a:p>
        </p:txBody>
      </p:sp>
      <p:sp>
        <p:nvSpPr>
          <p:cNvPr id="12" name="Slide Number Placeholder 5"/>
          <p:cNvSpPr>
            <a:spLocks noGrp="1"/>
          </p:cNvSpPr>
          <p:nvPr>
            <p:ph type="sldNum" sz="quarter" idx="4"/>
          </p:nvPr>
        </p:nvSpPr>
        <p:spPr bwMode="auto">
          <a:xfrm>
            <a:off x="3429000" y="6446838"/>
            <a:ext cx="2133600" cy="2587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b="1">
                <a:solidFill>
                  <a:schemeClr val="bg1"/>
                </a:solidFill>
              </a:defRPr>
            </a:lvl1pPr>
          </a:lstStyle>
          <a:p>
            <a:fld id="{12994FE8-67E8-450F-9BEC-2EB8BE619F17}" type="slidenum">
              <a:rPr lang="en-PH"/>
              <a:pPr/>
              <a:t>‹#›</a:t>
            </a:fld>
            <a:endParaRPr lang="en-PH"/>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Lst>
  <p:hf sldNum="0" hdr="0"/>
  <p:txStyles>
    <p:titleStyle>
      <a:lvl1pPr algn="ctr" rtl="1" eaLnBrk="1" fontAlgn="base" hangingPunct="1">
        <a:spcBef>
          <a:spcPct val="0"/>
        </a:spcBef>
        <a:spcAft>
          <a:spcPct val="0"/>
        </a:spcAft>
        <a:defRPr sz="3200">
          <a:solidFill>
            <a:schemeClr val="bg1"/>
          </a:solidFill>
          <a:latin typeface="Arial" charset="0"/>
          <a:ea typeface="+mj-ea"/>
          <a:cs typeface="+mj-cs"/>
        </a:defRPr>
      </a:lvl1pPr>
      <a:lvl2pPr algn="ctr" rtl="1" eaLnBrk="1" fontAlgn="base" hangingPunct="1">
        <a:spcBef>
          <a:spcPct val="0"/>
        </a:spcBef>
        <a:spcAft>
          <a:spcPct val="0"/>
        </a:spcAft>
        <a:defRPr sz="3200">
          <a:solidFill>
            <a:schemeClr val="bg1"/>
          </a:solidFill>
          <a:latin typeface="Arial" charset="0"/>
        </a:defRPr>
      </a:lvl2pPr>
      <a:lvl3pPr algn="ctr" rtl="1" eaLnBrk="1" fontAlgn="base" hangingPunct="1">
        <a:spcBef>
          <a:spcPct val="0"/>
        </a:spcBef>
        <a:spcAft>
          <a:spcPct val="0"/>
        </a:spcAft>
        <a:defRPr sz="3200">
          <a:solidFill>
            <a:schemeClr val="bg1"/>
          </a:solidFill>
          <a:latin typeface="Arial" charset="0"/>
        </a:defRPr>
      </a:lvl3pPr>
      <a:lvl4pPr algn="ctr" rtl="1" eaLnBrk="1" fontAlgn="base" hangingPunct="1">
        <a:spcBef>
          <a:spcPct val="0"/>
        </a:spcBef>
        <a:spcAft>
          <a:spcPct val="0"/>
        </a:spcAft>
        <a:defRPr sz="3200">
          <a:solidFill>
            <a:schemeClr val="bg1"/>
          </a:solidFill>
          <a:latin typeface="Arial" charset="0"/>
        </a:defRPr>
      </a:lvl4pPr>
      <a:lvl5pPr algn="ctr" rtl="1" eaLnBrk="1" fontAlgn="base" hangingPunct="1">
        <a:spcBef>
          <a:spcPct val="0"/>
        </a:spcBef>
        <a:spcAft>
          <a:spcPct val="0"/>
        </a:spcAft>
        <a:defRPr sz="3200">
          <a:solidFill>
            <a:schemeClr val="bg1"/>
          </a:solidFill>
          <a:latin typeface="Arial" charset="0"/>
        </a:defRPr>
      </a:lvl5pPr>
      <a:lvl6pPr marL="457200" algn="r" rtl="1" eaLnBrk="1" fontAlgn="base" hangingPunct="1">
        <a:spcBef>
          <a:spcPct val="0"/>
        </a:spcBef>
        <a:spcAft>
          <a:spcPct val="0"/>
        </a:spcAft>
        <a:defRPr sz="3200">
          <a:solidFill>
            <a:schemeClr val="tx1"/>
          </a:solidFill>
          <a:latin typeface="Verdana" pitchFamily="34" charset="0"/>
        </a:defRPr>
      </a:lvl6pPr>
      <a:lvl7pPr marL="914400" algn="r" rtl="1" eaLnBrk="1" fontAlgn="base" hangingPunct="1">
        <a:spcBef>
          <a:spcPct val="0"/>
        </a:spcBef>
        <a:spcAft>
          <a:spcPct val="0"/>
        </a:spcAft>
        <a:defRPr sz="3200">
          <a:solidFill>
            <a:schemeClr val="tx1"/>
          </a:solidFill>
          <a:latin typeface="Verdana" pitchFamily="34" charset="0"/>
        </a:defRPr>
      </a:lvl7pPr>
      <a:lvl8pPr marL="1371600" algn="r" rtl="1" eaLnBrk="1" fontAlgn="base" hangingPunct="1">
        <a:spcBef>
          <a:spcPct val="0"/>
        </a:spcBef>
        <a:spcAft>
          <a:spcPct val="0"/>
        </a:spcAft>
        <a:defRPr sz="3200">
          <a:solidFill>
            <a:schemeClr val="tx1"/>
          </a:solidFill>
          <a:latin typeface="Verdana" pitchFamily="34" charset="0"/>
        </a:defRPr>
      </a:lvl8pPr>
      <a:lvl9pPr marL="1828800" algn="r" rtl="1" eaLnBrk="1" fontAlgn="base" hangingPunct="1">
        <a:spcBef>
          <a:spcPct val="0"/>
        </a:spcBef>
        <a:spcAft>
          <a:spcPct val="0"/>
        </a:spcAft>
        <a:defRPr sz="3200">
          <a:solidFill>
            <a:schemeClr val="tx1"/>
          </a:solidFill>
          <a:latin typeface="Verdana" pitchFamily="34" charset="0"/>
        </a:defRPr>
      </a:lvl9pPr>
    </p:titleStyle>
    <p:bodyStyle>
      <a:lvl1pPr marL="342900" indent="-342900" algn="r" rtl="1" eaLnBrk="1" fontAlgn="base" hangingPunct="1">
        <a:spcBef>
          <a:spcPct val="20000"/>
        </a:spcBef>
        <a:spcAft>
          <a:spcPct val="0"/>
        </a:spcAft>
        <a:buClr>
          <a:schemeClr val="hlink"/>
        </a:buClr>
        <a:buFont typeface="Wingdings" panose="05000000000000000000" pitchFamily="2" charset="2"/>
        <a:buChar char="v"/>
        <a:defRPr sz="2800">
          <a:solidFill>
            <a:schemeClr val="tx1"/>
          </a:solidFill>
          <a:latin typeface="Arial" charset="0"/>
          <a:ea typeface="+mn-ea"/>
          <a:cs typeface="+mn-cs"/>
        </a:defRPr>
      </a:lvl1pPr>
      <a:lvl2pPr marL="742950" indent="-285750" algn="r" rtl="1"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Arial"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r" rtl="1" eaLnBrk="1" fontAlgn="base" hangingPunct="1">
        <a:spcBef>
          <a:spcPct val="20000"/>
        </a:spcBef>
        <a:spcAft>
          <a:spcPct val="0"/>
        </a:spcAft>
        <a:buChar char="–"/>
        <a:defRPr sz="2000">
          <a:solidFill>
            <a:schemeClr val="tx1"/>
          </a:solidFill>
          <a:latin typeface="Arial" charset="0"/>
        </a:defRPr>
      </a:lvl4pPr>
      <a:lvl5pPr marL="2057400" indent="-228600" algn="r" rtl="1" eaLnBrk="1" fontAlgn="base" hangingPunct="1">
        <a:spcBef>
          <a:spcPct val="20000"/>
        </a:spcBef>
        <a:spcAft>
          <a:spcPct val="0"/>
        </a:spcAft>
        <a:buChar char="»"/>
        <a:defRPr sz="2000">
          <a:solidFill>
            <a:schemeClr val="tx1"/>
          </a:solidFill>
          <a:latin typeface="Arial" charset="0"/>
        </a:defRPr>
      </a:lvl5pPr>
      <a:lvl6pPr marL="2514600" indent="-228600" algn="r" rtl="1" eaLnBrk="1" fontAlgn="base" hangingPunct="1">
        <a:spcBef>
          <a:spcPct val="20000"/>
        </a:spcBef>
        <a:spcAft>
          <a:spcPct val="0"/>
        </a:spcAft>
        <a:buChar char="»"/>
        <a:defRPr sz="2000">
          <a:solidFill>
            <a:schemeClr val="tx1"/>
          </a:solidFill>
          <a:latin typeface="Arial" charset="0"/>
        </a:defRPr>
      </a:lvl6pPr>
      <a:lvl7pPr marL="2971800" indent="-228600" algn="r" rtl="1" eaLnBrk="1" fontAlgn="base" hangingPunct="1">
        <a:spcBef>
          <a:spcPct val="20000"/>
        </a:spcBef>
        <a:spcAft>
          <a:spcPct val="0"/>
        </a:spcAft>
        <a:buChar char="»"/>
        <a:defRPr sz="2000">
          <a:solidFill>
            <a:schemeClr val="tx1"/>
          </a:solidFill>
          <a:latin typeface="Arial" charset="0"/>
        </a:defRPr>
      </a:lvl7pPr>
      <a:lvl8pPr marL="3429000" indent="-228600" algn="r" rtl="1" eaLnBrk="1" fontAlgn="base" hangingPunct="1">
        <a:spcBef>
          <a:spcPct val="20000"/>
        </a:spcBef>
        <a:spcAft>
          <a:spcPct val="0"/>
        </a:spcAft>
        <a:buChar char="»"/>
        <a:defRPr sz="2000">
          <a:solidFill>
            <a:schemeClr val="tx1"/>
          </a:solidFill>
          <a:latin typeface="Arial" charset="0"/>
        </a:defRPr>
      </a:lvl8pPr>
      <a:lvl9pPr marL="3886200" indent="-228600" algn="r" rtl="1"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black"/>
        <p:txBody>
          <a:bodyPr/>
          <a:lstStyle/>
          <a:p>
            <a:r>
              <a:rPr lang="en-PH" sz="3200" smtClean="0">
                <a:latin typeface="Verdana" panose="020B0604030504040204" pitchFamily="34" charset="0"/>
              </a:rPr>
              <a:t>PowerPoint</a:t>
            </a:r>
            <a:r>
              <a:rPr lang="en-PH" smtClean="0">
                <a:latin typeface="Verdana" panose="020B0604030504040204" pitchFamily="34" charset="0"/>
              </a:rPr>
              <a:t> </a:t>
            </a:r>
            <a:r>
              <a:rPr lang="en-PH" sz="6600" smtClean="0">
                <a:latin typeface="Verdana" panose="020B0604030504040204" pitchFamily="34" charset="0"/>
              </a:rPr>
              <a:t>Template</a:t>
            </a:r>
          </a:p>
        </p:txBody>
      </p:sp>
      <p:sp>
        <p:nvSpPr>
          <p:cNvPr id="4099" name="Rectangle 3"/>
          <p:cNvSpPr>
            <a:spLocks noGrp="1" noChangeArrowheads="1"/>
          </p:cNvSpPr>
          <p:nvPr>
            <p:ph type="subTitle" idx="1"/>
          </p:nvPr>
        </p:nvSpPr>
        <p:spPr bwMode="black"/>
        <p:txBody>
          <a:bodyPr/>
          <a:lstStyle/>
          <a:p>
            <a:pPr>
              <a:defRPr/>
            </a:pPr>
            <a:r>
              <a:rPr lang="en-PH" smtClean="0">
                <a:latin typeface="Verdana" pitchFamily="34" charset="0"/>
              </a:rPr>
              <a:t>www.designfreebies.org</a:t>
            </a:r>
          </a:p>
        </p:txBody>
      </p:sp>
      <p:sp>
        <p:nvSpPr>
          <p:cNvPr id="5" name="TextBox 4"/>
          <p:cNvSpPr txBox="1"/>
          <p:nvPr/>
        </p:nvSpPr>
        <p:spPr>
          <a:xfrm>
            <a:off x="4283968" y="1772816"/>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779912" y="2132856"/>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419872" y="1089025"/>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6148"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Hot Tip</a:t>
            </a:r>
          </a:p>
        </p:txBody>
      </p:sp>
      <p:sp>
        <p:nvSpPr>
          <p:cNvPr id="6149" name="Rectangle 3"/>
          <p:cNvSpPr>
            <a:spLocks noGrp="1" noChangeArrowheads="1"/>
          </p:cNvSpPr>
          <p:nvPr>
            <p:ph type="body" idx="1"/>
          </p:nvPr>
        </p:nvSpPr>
        <p:spPr>
          <a:xfrm>
            <a:off x="619125" y="1392238"/>
            <a:ext cx="7824788" cy="4852987"/>
          </a:xfrm>
        </p:spPr>
        <p:txBody>
          <a:bodyPr/>
          <a:lstStyle/>
          <a:p>
            <a:pPr>
              <a:lnSpc>
                <a:spcPct val="80000"/>
              </a:lnSpc>
              <a:defRPr/>
            </a:pPr>
            <a:r>
              <a:rPr lang="en-PH" smtClean="0">
                <a:latin typeface="Verdana" pitchFamily="34" charset="0"/>
              </a:rPr>
              <a:t>A well-prepared and enthusiastic talk will help you convince your audience and maintain their attention. There are some key points that define a good talk.</a:t>
            </a:r>
          </a:p>
          <a:p>
            <a:pPr>
              <a:lnSpc>
                <a:spcPct val="80000"/>
              </a:lnSpc>
              <a:defRPr/>
            </a:pPr>
            <a:endParaRPr lang="en-PH" b="1" smtClean="0">
              <a:latin typeface="Verdana" pitchFamily="34" charset="0"/>
            </a:endParaRPr>
          </a:p>
          <a:p>
            <a:pPr lvl="1">
              <a:lnSpc>
                <a:spcPct val="80000"/>
              </a:lnSpc>
              <a:defRPr/>
            </a:pPr>
            <a:r>
              <a:rPr lang="en-PH" sz="3200" smtClean="0"/>
              <a:t>Know your slides inside out. </a:t>
            </a:r>
          </a:p>
          <a:p>
            <a:pPr lvl="1">
              <a:lnSpc>
                <a:spcPct val="80000"/>
              </a:lnSpc>
              <a:defRPr/>
            </a:pPr>
            <a:r>
              <a:rPr lang="en-PH" sz="3200" smtClean="0"/>
              <a:t>Speak freely.</a:t>
            </a:r>
          </a:p>
          <a:p>
            <a:pPr lvl="1">
              <a:lnSpc>
                <a:spcPct val="80000"/>
              </a:lnSpc>
              <a:defRPr/>
            </a:pPr>
            <a:r>
              <a:rPr lang="en-PH" sz="3200" smtClean="0"/>
              <a:t>Speak with confidence.</a:t>
            </a:r>
          </a:p>
          <a:p>
            <a:pPr lvl="1">
              <a:lnSpc>
                <a:spcPct val="80000"/>
              </a:lnSpc>
              <a:defRPr/>
            </a:pPr>
            <a:r>
              <a:rPr lang="en-PH" sz="3200" smtClean="0"/>
              <a:t>Maintain eye contact with the audience. </a:t>
            </a:r>
            <a:r>
              <a:rPr lang="en-PH" sz="2900" smtClean="0"/>
              <a:t/>
            </a:r>
            <a:br>
              <a:rPr lang="en-PH" sz="2900" smtClean="0"/>
            </a:br>
            <a:endParaRPr lang="en-PH" sz="2900" smtClean="0"/>
          </a:p>
          <a:p>
            <a:pPr lvl="1">
              <a:lnSpc>
                <a:spcPct val="80000"/>
              </a:lnSpc>
              <a:defRPr/>
            </a:pPr>
            <a:endParaRPr lang="en-PH" sz="29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3"/>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Template 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3_PowerPoint-Template-5">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lnDef>
  </a:objectDefaults>
  <a:extraClrSchemeLst>
    <a:extraClrScheme>
      <a:clrScheme name="sample 1">
        <a:dk1>
          <a:srgbClr val="1D528D"/>
        </a:dk1>
        <a:lt1>
          <a:srgbClr val="FFFFFF"/>
        </a:lt1>
        <a:dk2>
          <a:srgbClr val="000000"/>
        </a:dk2>
        <a:lt2>
          <a:srgbClr val="C0C0C0"/>
        </a:lt2>
        <a:accent1>
          <a:srgbClr val="1B9AD9"/>
        </a:accent1>
        <a:accent2>
          <a:srgbClr val="1DB3AC"/>
        </a:accent2>
        <a:accent3>
          <a:srgbClr val="FFFFFF"/>
        </a:accent3>
        <a:accent4>
          <a:srgbClr val="174578"/>
        </a:accent4>
        <a:accent5>
          <a:srgbClr val="ABCAE9"/>
        </a:accent5>
        <a:accent6>
          <a:srgbClr val="19A29B"/>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003366"/>
        </a:dk1>
        <a:lt1>
          <a:srgbClr val="FFFFFF"/>
        </a:lt1>
        <a:dk2>
          <a:srgbClr val="000000"/>
        </a:dk2>
        <a:lt2>
          <a:srgbClr val="C0C0C0"/>
        </a:lt2>
        <a:accent1>
          <a:srgbClr val="3556A7"/>
        </a:accent1>
        <a:accent2>
          <a:srgbClr val="C78DD7"/>
        </a:accent2>
        <a:accent3>
          <a:srgbClr val="FFFFFF"/>
        </a:accent3>
        <a:accent4>
          <a:srgbClr val="002A56"/>
        </a:accent4>
        <a:accent5>
          <a:srgbClr val="AEB4D0"/>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C0C0C0"/>
        </a:lt2>
        <a:accent1>
          <a:srgbClr val="399D72"/>
        </a:accent1>
        <a:accent2>
          <a:srgbClr val="FF9900"/>
        </a:accent2>
        <a:accent3>
          <a:srgbClr val="FFFFFF"/>
        </a:accent3>
        <a:accent4>
          <a:srgbClr val="174578"/>
        </a:accent4>
        <a:accent5>
          <a:srgbClr val="AECCBC"/>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PowerPoint Template 3</Template>
  <TotalTime>1</TotalTime>
  <Words>367</Words>
  <Application>Microsoft Office PowerPoint</Application>
  <PresentationFormat>On-screen Show (4:3)</PresentationFormat>
  <Paragraphs>106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Wingdings</vt:lpstr>
      <vt:lpstr>Calibri</vt:lpstr>
      <vt:lpstr>Verdana</vt:lpstr>
      <vt:lpstr>PowerPoint Template 2</vt:lpstr>
      <vt:lpstr>PowerPoint Template</vt:lpstr>
      <vt:lpstr>Contents</vt:lpstr>
      <vt:lpstr>Hot Tip</vt:lpstr>
      <vt:lpstr>Diagram</vt:lpstr>
      <vt:lpstr> Circular Diagram</vt:lpstr>
      <vt:lpstr>Pie Chart</vt:lpstr>
      <vt:lpstr>Bar Chart</vt:lpstr>
      <vt:lpstr>Diagram</vt:lpstr>
      <vt:lpstr>Table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Fatemeh</dc:creator>
  <cp:lastModifiedBy>Fatemeh</cp:lastModifiedBy>
  <cp:revision>1</cp:revision>
  <dcterms:created xsi:type="dcterms:W3CDTF">2015-11-18T18:16:11Z</dcterms:created>
  <dcterms:modified xsi:type="dcterms:W3CDTF">2015-11-18T18:18:06Z</dcterms:modified>
</cp:coreProperties>
</file>