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3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DFC2B-67B0-423C-B8F5-654EB27DB5DE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A59C7-6ACE-4560-B352-2AA5E0BF08E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1842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96D08-7BA0-4148-9F70-63D63EB99B23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81883-DEDB-4644-94B7-DFB875E6D1D8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246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6731-B8AD-4C03-9258-1493E3FD7D34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4F04F-1B26-43E5-83C6-A2953EE0A74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687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C5D05-C3F9-4E79-B49B-EC9BA90D95A7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D9ED4-1AA9-4F57-8BDF-89D10B7B1DB9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5216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BED8E-010D-4832-BD1C-B115FC70CA4E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5DBD9-42CB-4630-81D6-55368022B4D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780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ECB29-5B83-4D7E-9DE6-971596D0E597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4FE01-1416-4335-8881-E4B2C554C01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3591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4319D-3009-4980-8D4F-03634BBAE968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C2361-9F5A-4D58-8AA6-2F77AD7AA0E7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383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D4431-1245-42B7-AB15-FA8381A9B667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B38CE-7720-4E4A-B143-09C462F50AAC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789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08106-EE29-493B-802B-C059A70CC246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D3645-E609-4C12-8A2C-F3402ACFD3F8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386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85B8-0C93-4CBB-9D7C-3866F1E50070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6DF8-B3EC-4D90-8170-20834B7717A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854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6B43D-CC76-4439-A6A9-95D25E04519C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E41FC-7EE5-4111-BA36-DEC820A124F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1416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8939D5-E0D4-40A0-A75E-34E0F2099EBF}" type="datetimeFigureOut">
              <a:rPr lang="fr-FR"/>
              <a:pPr>
                <a:defRPr/>
              </a:pPr>
              <a:t>05/11/2015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C8F027F-AD7C-45EA-B739-CFDA64AC09AF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4071938" y="4143375"/>
            <a:ext cx="4929187" cy="785813"/>
          </a:xfrm>
        </p:spPr>
        <p:txBody>
          <a:bodyPr/>
          <a:lstStyle/>
          <a:p>
            <a:pPr algn="l"/>
            <a:r>
              <a:rPr lang="fr-CA" sz="3400" smtClean="0">
                <a:solidFill>
                  <a:schemeClr val="bg1"/>
                </a:solidFill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4729163" y="4643438"/>
            <a:ext cx="3914775" cy="571500"/>
          </a:xfrm>
        </p:spPr>
        <p:txBody>
          <a:bodyPr/>
          <a:lstStyle/>
          <a:p>
            <a:pPr algn="l"/>
            <a:r>
              <a:rPr lang="fr-CA" sz="2200" smtClean="0">
                <a:solidFill>
                  <a:schemeClr val="bg1"/>
                </a:solidFill>
              </a:rPr>
              <a:t>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572000"/>
          </a:xfrm>
        </p:spPr>
        <p:txBody>
          <a:bodyPr/>
          <a:lstStyle/>
          <a:p>
            <a:r>
              <a:rPr lang="fr-CA" smtClean="0">
                <a:solidFill>
                  <a:srgbClr val="E33771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E33771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214563" y="274638"/>
            <a:ext cx="6472237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E33771"/>
                </a:solidFill>
              </a:rPr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214563" y="1600200"/>
            <a:ext cx="6472237" cy="4525963"/>
          </a:xfrm>
        </p:spPr>
        <p:txBody>
          <a:bodyPr/>
          <a:lstStyle/>
          <a:p>
            <a:r>
              <a:rPr lang="fr-CA" smtClean="0">
                <a:solidFill>
                  <a:srgbClr val="E33771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E33771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572000"/>
          </a:xfrm>
        </p:spPr>
        <p:txBody>
          <a:bodyPr/>
          <a:lstStyle/>
          <a:p>
            <a:r>
              <a:rPr lang="fr-CA" smtClean="0">
                <a:solidFill>
                  <a:schemeClr val="bg1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chemeClr val="bg1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141</Template>
  <TotalTime>0</TotalTime>
  <Words>139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Thème Office</vt:lpstr>
      <vt:lpstr>PRESENTATION  NAME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1</cp:revision>
  <dcterms:created xsi:type="dcterms:W3CDTF">2015-11-04T22:16:22Z</dcterms:created>
  <dcterms:modified xsi:type="dcterms:W3CDTF">2015-11-04T22:16:34Z</dcterms:modified>
</cp:coreProperties>
</file>