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2"/>
  </p:notesMasterIdLst>
  <p:sldIdLst>
    <p:sldId id="290" r:id="rId2"/>
    <p:sldId id="294" r:id="rId3"/>
    <p:sldId id="295" r:id="rId4"/>
    <p:sldId id="296" r:id="rId5"/>
    <p:sldId id="297" r:id="rId6"/>
    <p:sldId id="298" r:id="rId7"/>
    <p:sldId id="299" r:id="rId8"/>
    <p:sldId id="300" r:id="rId9"/>
    <p:sldId id="301" r:id="rId10"/>
    <p:sldId id="302" r:id="rId11"/>
  </p:sldIdLst>
  <p:sldSz cx="9144000" cy="6858000" type="screen4x3"/>
  <p:notesSz cx="6858000" cy="9144000"/>
  <p:defaultTextStyle>
    <a:defPPr>
      <a:defRPr lang="en-US"/>
    </a:defPPr>
    <a:lvl1pPr algn="l" rtl="0" eaLnBrk="0" fontAlgn="base" hangingPunct="0">
      <a:spcBef>
        <a:spcPct val="0"/>
      </a:spcBef>
      <a:spcAft>
        <a:spcPct val="0"/>
      </a:spcAft>
      <a:defRPr sz="2000" kern="1200">
        <a:solidFill>
          <a:schemeClr val="tx1"/>
        </a:solidFill>
        <a:latin typeface="Arial" panose="020B0604020202020204" pitchFamily="34" charset="0"/>
        <a:ea typeface="SimHei" panose="02010609060101010101" pitchFamily="49" charset="-122"/>
        <a:cs typeface="+mn-cs"/>
      </a:defRPr>
    </a:lvl1pPr>
    <a:lvl2pPr marL="457200" algn="l" rtl="0" eaLnBrk="0" fontAlgn="base" hangingPunct="0">
      <a:spcBef>
        <a:spcPct val="0"/>
      </a:spcBef>
      <a:spcAft>
        <a:spcPct val="0"/>
      </a:spcAft>
      <a:defRPr sz="2000" kern="1200">
        <a:solidFill>
          <a:schemeClr val="tx1"/>
        </a:solidFill>
        <a:latin typeface="Arial" panose="020B0604020202020204" pitchFamily="34" charset="0"/>
        <a:ea typeface="SimHei" panose="02010609060101010101" pitchFamily="49" charset="-122"/>
        <a:cs typeface="+mn-cs"/>
      </a:defRPr>
    </a:lvl2pPr>
    <a:lvl3pPr marL="914400" algn="l" rtl="0" eaLnBrk="0" fontAlgn="base" hangingPunct="0">
      <a:spcBef>
        <a:spcPct val="0"/>
      </a:spcBef>
      <a:spcAft>
        <a:spcPct val="0"/>
      </a:spcAft>
      <a:defRPr sz="2000" kern="1200">
        <a:solidFill>
          <a:schemeClr val="tx1"/>
        </a:solidFill>
        <a:latin typeface="Arial" panose="020B0604020202020204" pitchFamily="34" charset="0"/>
        <a:ea typeface="SimHei" panose="02010609060101010101" pitchFamily="49" charset="-122"/>
        <a:cs typeface="+mn-cs"/>
      </a:defRPr>
    </a:lvl3pPr>
    <a:lvl4pPr marL="1371600" algn="l" rtl="0" eaLnBrk="0" fontAlgn="base" hangingPunct="0">
      <a:spcBef>
        <a:spcPct val="0"/>
      </a:spcBef>
      <a:spcAft>
        <a:spcPct val="0"/>
      </a:spcAft>
      <a:defRPr sz="2000" kern="1200">
        <a:solidFill>
          <a:schemeClr val="tx1"/>
        </a:solidFill>
        <a:latin typeface="Arial" panose="020B0604020202020204" pitchFamily="34" charset="0"/>
        <a:ea typeface="SimHei" panose="02010609060101010101" pitchFamily="49" charset="-122"/>
        <a:cs typeface="+mn-cs"/>
      </a:defRPr>
    </a:lvl4pPr>
    <a:lvl5pPr marL="1828800" algn="l" rtl="0" eaLnBrk="0" fontAlgn="base" hangingPunct="0">
      <a:spcBef>
        <a:spcPct val="0"/>
      </a:spcBef>
      <a:spcAft>
        <a:spcPct val="0"/>
      </a:spcAft>
      <a:defRPr sz="2000" kern="1200">
        <a:solidFill>
          <a:schemeClr val="tx1"/>
        </a:solidFill>
        <a:latin typeface="Arial" panose="020B0604020202020204" pitchFamily="34" charset="0"/>
        <a:ea typeface="SimHei" panose="02010609060101010101" pitchFamily="49" charset="-122"/>
        <a:cs typeface="+mn-cs"/>
      </a:defRPr>
    </a:lvl5pPr>
    <a:lvl6pPr marL="2286000" algn="r" defTabSz="914400" rtl="1" eaLnBrk="1" latinLnBrk="0" hangingPunct="1">
      <a:defRPr sz="2000" kern="1200">
        <a:solidFill>
          <a:schemeClr val="tx1"/>
        </a:solidFill>
        <a:latin typeface="Arial" panose="020B0604020202020204" pitchFamily="34" charset="0"/>
        <a:ea typeface="SimHei" panose="02010609060101010101" pitchFamily="49" charset="-122"/>
        <a:cs typeface="+mn-cs"/>
      </a:defRPr>
    </a:lvl6pPr>
    <a:lvl7pPr marL="2743200" algn="r" defTabSz="914400" rtl="1" eaLnBrk="1" latinLnBrk="0" hangingPunct="1">
      <a:defRPr sz="2000" kern="1200">
        <a:solidFill>
          <a:schemeClr val="tx1"/>
        </a:solidFill>
        <a:latin typeface="Arial" panose="020B0604020202020204" pitchFamily="34" charset="0"/>
        <a:ea typeface="SimHei" panose="02010609060101010101" pitchFamily="49" charset="-122"/>
        <a:cs typeface="+mn-cs"/>
      </a:defRPr>
    </a:lvl7pPr>
    <a:lvl8pPr marL="3200400" algn="r" defTabSz="914400" rtl="1" eaLnBrk="1" latinLnBrk="0" hangingPunct="1">
      <a:defRPr sz="2000" kern="1200">
        <a:solidFill>
          <a:schemeClr val="tx1"/>
        </a:solidFill>
        <a:latin typeface="Arial" panose="020B0604020202020204" pitchFamily="34" charset="0"/>
        <a:ea typeface="SimHei" panose="02010609060101010101" pitchFamily="49" charset="-122"/>
        <a:cs typeface="+mn-cs"/>
      </a:defRPr>
    </a:lvl8pPr>
    <a:lvl9pPr marL="3657600" algn="r" defTabSz="914400" rtl="1" eaLnBrk="1" latinLnBrk="0" hangingPunct="1">
      <a:defRPr sz="2000" kern="1200">
        <a:solidFill>
          <a:schemeClr val="tx1"/>
        </a:solidFill>
        <a:latin typeface="Arial" panose="020B0604020202020204" pitchFamily="34" charset="0"/>
        <a:ea typeface="SimHei" panose="02010609060101010101" pitchFamily="49"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ea typeface="+mn-ea"/>
              </a:defRPr>
            </a:lvl1pPr>
          </a:lstStyle>
          <a:p>
            <a:pPr>
              <a:defRPr/>
            </a:pPr>
            <a:endParaRPr lang="de-DE"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ea typeface="+mn-ea"/>
              </a:defRPr>
            </a:lvl1pPr>
          </a:lstStyle>
          <a:p>
            <a:pPr>
              <a:defRPr/>
            </a:pPr>
            <a:endParaRPr lang="de-DE" alt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en-US" noProof="0" smtClean="0"/>
              <a:t>Textmasterformate durch Klicken bearbeiten</a:t>
            </a:r>
          </a:p>
          <a:p>
            <a:pPr lvl="1"/>
            <a:r>
              <a:rPr lang="de-DE" altLang="en-US" noProof="0" smtClean="0"/>
              <a:t>Zweite Ebene</a:t>
            </a:r>
          </a:p>
          <a:p>
            <a:pPr lvl="2"/>
            <a:r>
              <a:rPr lang="de-DE" altLang="en-US" noProof="0" smtClean="0"/>
              <a:t>Dritte Ebene</a:t>
            </a:r>
          </a:p>
          <a:p>
            <a:pPr lvl="3"/>
            <a:r>
              <a:rPr lang="de-DE" altLang="en-US" noProof="0" smtClean="0"/>
              <a:t>Vierte Ebene</a:t>
            </a:r>
          </a:p>
          <a:p>
            <a:pPr lvl="4"/>
            <a:r>
              <a:rPr lang="de-DE" altLang="en-US" noProof="0" smtClean="0"/>
              <a:t>Fünfte Ebene</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ea typeface="+mn-ea"/>
              </a:defRPr>
            </a:lvl1pPr>
          </a:lstStyle>
          <a:p>
            <a:pPr>
              <a:defRPr/>
            </a:pPr>
            <a:endParaRPr lang="de-DE"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ea typeface="+mn-ea"/>
              </a:defRPr>
            </a:lvl1pPr>
          </a:lstStyle>
          <a:p>
            <a:pPr>
              <a:defRPr/>
            </a:pPr>
            <a:fld id="{5B70BE1C-A17A-459F-95D4-1C1361C15F5C}" type="slidenum">
              <a:rPr lang="de-DE" altLang="en-US"/>
              <a:pPr>
                <a:defRPr/>
              </a:pPr>
              <a:t>‹#›</a:t>
            </a:fld>
            <a:endParaRPr lang="de-DE" altLang="en-US"/>
          </a:p>
        </p:txBody>
      </p:sp>
    </p:spTree>
    <p:extLst>
      <p:ext uri="{BB962C8B-B14F-4D97-AF65-F5344CB8AC3E}">
        <p14:creationId xmlns:p14="http://schemas.microsoft.com/office/powerpoint/2010/main" val="26498900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ctrTitle"/>
          </p:nvPr>
        </p:nvSpPr>
        <p:spPr>
          <a:xfrm>
            <a:off x="677863" y="4511675"/>
            <a:ext cx="7772400" cy="977900"/>
          </a:xfrm>
        </p:spPr>
        <p:txBody>
          <a:bodyPr/>
          <a:lstStyle>
            <a:lvl1pPr algn="ctr">
              <a:lnSpc>
                <a:spcPct val="110000"/>
              </a:lnSpc>
              <a:defRPr sz="3200"/>
            </a:lvl1pPr>
          </a:lstStyle>
          <a:p>
            <a:pPr lvl="0"/>
            <a:r>
              <a:rPr lang="en-US" noProof="0" smtClean="0"/>
              <a:t>单击此处编辑母版标题样式</a:t>
            </a:r>
          </a:p>
        </p:txBody>
      </p:sp>
      <p:sp>
        <p:nvSpPr>
          <p:cNvPr id="2052" name="Rectangle 4"/>
          <p:cNvSpPr>
            <a:spLocks noGrp="1" noChangeArrowheads="1"/>
          </p:cNvSpPr>
          <p:nvPr>
            <p:ph type="subTitle" idx="1"/>
          </p:nvPr>
        </p:nvSpPr>
        <p:spPr>
          <a:xfrm>
            <a:off x="1404938" y="5567363"/>
            <a:ext cx="6400800" cy="495300"/>
          </a:xfrm>
        </p:spPr>
        <p:txBody>
          <a:bodyPr/>
          <a:lstStyle>
            <a:lvl1pPr marL="0" indent="0" algn="ctr">
              <a:buFont typeface="Wingdings" panose="05000000000000000000" pitchFamily="2" charset="2"/>
              <a:buNone/>
              <a:defRPr/>
            </a:lvl1pPr>
          </a:lstStyle>
          <a:p>
            <a:pPr lvl="0"/>
            <a:r>
              <a:rPr lang="en-US" noProof="0" smtClean="0"/>
              <a:t>单击此处编辑母版副标题样式</a:t>
            </a:r>
          </a:p>
        </p:txBody>
      </p:sp>
      <p:sp>
        <p:nvSpPr>
          <p:cNvPr id="4" name="Rectangle 5"/>
          <p:cNvSpPr>
            <a:spLocks noGrp="1" noChangeArrowheads="1"/>
          </p:cNvSpPr>
          <p:nvPr>
            <p:ph type="ftr" sz="quarter" idx="10"/>
          </p:nvPr>
        </p:nvSpPr>
        <p:spPr>
          <a:xfrm>
            <a:off x="3124200" y="6245225"/>
            <a:ext cx="2895600" cy="476250"/>
          </a:xfrm>
        </p:spPr>
        <p:txBody>
          <a:bodyPr/>
          <a:lstStyle>
            <a:lvl1pPr>
              <a:defRPr smtClean="0">
                <a:solidFill>
                  <a:schemeClr val="tx1"/>
                </a:solidFill>
                <a:latin typeface="+mn-lt"/>
                <a:cs typeface="Arial" panose="020B0604020202020204" pitchFamily="34" charset="0"/>
              </a:defRPr>
            </a:lvl1pPr>
          </a:lstStyle>
          <a:p>
            <a:pPr>
              <a:defRPr/>
            </a:pPr>
            <a:endParaRPr lang="fa-IR" altLang="en-US"/>
          </a:p>
        </p:txBody>
      </p:sp>
      <p:sp>
        <p:nvSpPr>
          <p:cNvPr id="5" name="Rectangle 5"/>
          <p:cNvSpPr>
            <a:spLocks noGrp="1" noChangeArrowheads="1"/>
          </p:cNvSpPr>
          <p:nvPr>
            <p:ph type="dt" sz="half" idx="11"/>
          </p:nvPr>
        </p:nvSpPr>
        <p:spPr/>
        <p:txBody>
          <a:bodyPr/>
          <a:lstStyle>
            <a:lvl1pPr>
              <a:defRPr smtClean="0">
                <a:latin typeface="+mn-lt"/>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atin typeface="+mn-lt"/>
              </a:defRPr>
            </a:lvl1pPr>
          </a:lstStyle>
          <a:p>
            <a:pPr>
              <a:defRPr/>
            </a:pPr>
            <a:fld id="{F4B74439-DFD5-4DC8-84E5-8635405307D2}" type="slidenum">
              <a:rPr lang="en-US"/>
              <a:pPr>
                <a:defRPr/>
              </a:pPr>
              <a:t>‹#›</a:t>
            </a:fld>
            <a:endParaRPr lang="en-US"/>
          </a:p>
        </p:txBody>
      </p:sp>
    </p:spTree>
    <p:extLst>
      <p:ext uri="{BB962C8B-B14F-4D97-AF65-F5344CB8AC3E}">
        <p14:creationId xmlns:p14="http://schemas.microsoft.com/office/powerpoint/2010/main" val="4145949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5" name="Rectangle 6"/>
          <p:cNvSpPr>
            <a:spLocks noGrp="1" noChangeArrowheads="1"/>
          </p:cNvSpPr>
          <p:nvPr>
            <p:ph type="dt" sz="half"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043BA86-6EB5-45C4-AC18-ED12B73E9CC9}" type="slidenum">
              <a:rPr lang="en-US"/>
              <a:pPr>
                <a:defRPr/>
              </a:pPr>
              <a:t>‹#›</a:t>
            </a:fld>
            <a:endParaRPr lang="en-US"/>
          </a:p>
        </p:txBody>
      </p:sp>
    </p:spTree>
    <p:extLst>
      <p:ext uri="{BB962C8B-B14F-4D97-AF65-F5344CB8AC3E}">
        <p14:creationId xmlns:p14="http://schemas.microsoft.com/office/powerpoint/2010/main" val="1220040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5" name="Rectangle 6"/>
          <p:cNvSpPr>
            <a:spLocks noGrp="1" noChangeArrowheads="1"/>
          </p:cNvSpPr>
          <p:nvPr>
            <p:ph type="dt" sz="half"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142A9BC-30D3-4458-8EEB-EB44FA5DC5C5}" type="slidenum">
              <a:rPr lang="en-US"/>
              <a:pPr>
                <a:defRPr/>
              </a:pPr>
              <a:t>‹#›</a:t>
            </a:fld>
            <a:endParaRPr lang="en-US"/>
          </a:p>
        </p:txBody>
      </p:sp>
    </p:spTree>
    <p:extLst>
      <p:ext uri="{BB962C8B-B14F-4D97-AF65-F5344CB8AC3E}">
        <p14:creationId xmlns:p14="http://schemas.microsoft.com/office/powerpoint/2010/main" val="3451753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5" name="Rectangle 6"/>
          <p:cNvSpPr>
            <a:spLocks noGrp="1" noChangeArrowheads="1"/>
          </p:cNvSpPr>
          <p:nvPr>
            <p:ph type="dt" sz="half"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9DFC2D95-6EF5-4CAC-AF48-538BE6CED353}" type="slidenum">
              <a:rPr lang="en-US"/>
              <a:pPr>
                <a:defRPr/>
              </a:pPr>
              <a:t>‹#›</a:t>
            </a:fld>
            <a:endParaRPr lang="en-US"/>
          </a:p>
        </p:txBody>
      </p:sp>
    </p:spTree>
    <p:extLst>
      <p:ext uri="{BB962C8B-B14F-4D97-AF65-F5344CB8AC3E}">
        <p14:creationId xmlns:p14="http://schemas.microsoft.com/office/powerpoint/2010/main" val="2423231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5" name="Rectangle 6"/>
          <p:cNvSpPr>
            <a:spLocks noGrp="1" noChangeArrowheads="1"/>
          </p:cNvSpPr>
          <p:nvPr>
            <p:ph type="dt" sz="half"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49A8C27-FE11-44ED-B3BA-BE6AF89E7F6C}" type="slidenum">
              <a:rPr lang="en-US"/>
              <a:pPr>
                <a:defRPr/>
              </a:pPr>
              <a:t>‹#›</a:t>
            </a:fld>
            <a:endParaRPr lang="en-US"/>
          </a:p>
        </p:txBody>
      </p:sp>
    </p:spTree>
    <p:extLst>
      <p:ext uri="{BB962C8B-B14F-4D97-AF65-F5344CB8AC3E}">
        <p14:creationId xmlns:p14="http://schemas.microsoft.com/office/powerpoint/2010/main" val="303588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414463"/>
            <a:ext cx="4038600"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414463"/>
            <a:ext cx="4038600" cy="471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6" name="Rectangle 6"/>
          <p:cNvSpPr>
            <a:spLocks noGrp="1" noChangeArrowheads="1"/>
          </p:cNvSpPr>
          <p:nvPr>
            <p:ph type="dt" sz="half"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B29E90B1-B983-4C70-87C5-C58300280030}" type="slidenum">
              <a:rPr lang="en-US"/>
              <a:pPr>
                <a:defRPr/>
              </a:pPr>
              <a:t>‹#›</a:t>
            </a:fld>
            <a:endParaRPr lang="en-US"/>
          </a:p>
        </p:txBody>
      </p:sp>
    </p:spTree>
    <p:extLst>
      <p:ext uri="{BB962C8B-B14F-4D97-AF65-F5344CB8AC3E}">
        <p14:creationId xmlns:p14="http://schemas.microsoft.com/office/powerpoint/2010/main" val="377700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8" name="Rectangle 6"/>
          <p:cNvSpPr>
            <a:spLocks noGrp="1" noChangeArrowheads="1"/>
          </p:cNvSpPr>
          <p:nvPr>
            <p:ph type="dt" sz="half"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C2CDAD60-B027-4B95-8DAB-1A69717C11AA}" type="slidenum">
              <a:rPr lang="en-US"/>
              <a:pPr>
                <a:defRPr/>
              </a:pPr>
              <a:t>‹#›</a:t>
            </a:fld>
            <a:endParaRPr lang="en-US"/>
          </a:p>
        </p:txBody>
      </p:sp>
    </p:spTree>
    <p:extLst>
      <p:ext uri="{BB962C8B-B14F-4D97-AF65-F5344CB8AC3E}">
        <p14:creationId xmlns:p14="http://schemas.microsoft.com/office/powerpoint/2010/main" val="3209817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4" name="Rectangle 6"/>
          <p:cNvSpPr>
            <a:spLocks noGrp="1" noChangeArrowheads="1"/>
          </p:cNvSpPr>
          <p:nvPr>
            <p:ph type="dt" sz="half"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69F6FAF3-382F-41B5-9C43-43F7BE257E09}" type="slidenum">
              <a:rPr lang="en-US"/>
              <a:pPr>
                <a:defRPr/>
              </a:pPr>
              <a:t>‹#›</a:t>
            </a:fld>
            <a:endParaRPr lang="en-US"/>
          </a:p>
        </p:txBody>
      </p:sp>
    </p:spTree>
    <p:extLst>
      <p:ext uri="{BB962C8B-B14F-4D97-AF65-F5344CB8AC3E}">
        <p14:creationId xmlns:p14="http://schemas.microsoft.com/office/powerpoint/2010/main" val="2536599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3" name="Rectangle 6"/>
          <p:cNvSpPr>
            <a:spLocks noGrp="1" noChangeArrowheads="1"/>
          </p:cNvSpPr>
          <p:nvPr>
            <p:ph type="dt" sz="half"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9FE05A4B-792D-4C4E-B29D-FE700CE4862D}" type="slidenum">
              <a:rPr lang="en-US"/>
              <a:pPr>
                <a:defRPr/>
              </a:pPr>
              <a:t>‹#›</a:t>
            </a:fld>
            <a:endParaRPr lang="en-US"/>
          </a:p>
        </p:txBody>
      </p:sp>
    </p:spTree>
    <p:extLst>
      <p:ext uri="{BB962C8B-B14F-4D97-AF65-F5344CB8AC3E}">
        <p14:creationId xmlns:p14="http://schemas.microsoft.com/office/powerpoint/2010/main" val="55854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6" name="Rectangle 6"/>
          <p:cNvSpPr>
            <a:spLocks noGrp="1" noChangeArrowheads="1"/>
          </p:cNvSpPr>
          <p:nvPr>
            <p:ph type="dt" sz="half"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FEC4DADF-7D99-48EE-A9B3-821052B309F2}" type="slidenum">
              <a:rPr lang="en-US"/>
              <a:pPr>
                <a:defRPr/>
              </a:pPr>
              <a:t>‹#›</a:t>
            </a:fld>
            <a:endParaRPr lang="en-US"/>
          </a:p>
        </p:txBody>
      </p:sp>
    </p:spTree>
    <p:extLst>
      <p:ext uri="{BB962C8B-B14F-4D97-AF65-F5344CB8AC3E}">
        <p14:creationId xmlns:p14="http://schemas.microsoft.com/office/powerpoint/2010/main" val="799986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a-IR"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fa-IR" altLang="en-US"/>
          </a:p>
        </p:txBody>
      </p:sp>
      <p:sp>
        <p:nvSpPr>
          <p:cNvPr id="6" name="Rectangle 6"/>
          <p:cNvSpPr>
            <a:spLocks noGrp="1" noChangeArrowheads="1"/>
          </p:cNvSpPr>
          <p:nvPr>
            <p:ph type="dt" sz="half"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62E953A-4376-46E6-8D05-1A12402FE657}" type="slidenum">
              <a:rPr lang="en-US"/>
              <a:pPr>
                <a:defRPr/>
              </a:pPr>
              <a:t>‹#›</a:t>
            </a:fld>
            <a:endParaRPr lang="en-US"/>
          </a:p>
        </p:txBody>
      </p:sp>
    </p:spTree>
    <p:extLst>
      <p:ext uri="{BB962C8B-B14F-4D97-AF65-F5344CB8AC3E}">
        <p14:creationId xmlns:p14="http://schemas.microsoft.com/office/powerpoint/2010/main" val="786987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5"/>
          <p:cNvSpPr>
            <a:spLocks noGrp="1" noChangeArrowheads="1"/>
          </p:cNvSpPr>
          <p:nvPr>
            <p:ph type="ftr" sz="quarter" idx="3"/>
          </p:nvPr>
        </p:nvSpPr>
        <p:spPr bwMode="auto">
          <a:xfrm>
            <a:off x="3124200" y="6365875"/>
            <a:ext cx="2895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000" noProof="1" smtClean="0">
                <a:solidFill>
                  <a:schemeClr val="bg1"/>
                </a:solidFill>
                <a:latin typeface="+mn-ea"/>
                <a:ea typeface="+mn-ea"/>
              </a:defRPr>
            </a:lvl1pPr>
          </a:lstStyle>
          <a:p>
            <a:pPr>
              <a:defRPr/>
            </a:pPr>
            <a:endParaRPr lang="fa-IR" altLang="en-US"/>
          </a:p>
        </p:txBody>
      </p:sp>
      <p:sp>
        <p:nvSpPr>
          <p:cNvPr id="1027" name="Rectangle 3"/>
          <p:cNvSpPr>
            <a:spLocks noChangeArrowheads="1"/>
          </p:cNvSpPr>
          <p:nvPr/>
        </p:nvSpPr>
        <p:spPr bwMode="auto">
          <a:xfrm>
            <a:off x="219075" y="6365875"/>
            <a:ext cx="13430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algn="l" rtl="0" fontAlgn="base">
              <a:spcBef>
                <a:spcPct val="0"/>
              </a:spcBef>
              <a:spcAft>
                <a:spcPct val="0"/>
              </a:spcAft>
              <a:defRPr sz="2400">
                <a:solidFill>
                  <a:schemeClr val="tx1"/>
                </a:solidFill>
                <a:latin typeface="Arial" panose="020B0604020202020204" pitchFamily="34" charset="0"/>
              </a:defRPr>
            </a:lvl6pPr>
            <a:lvl7pPr marL="2971800" indent="-228600" algn="l" rtl="0" fontAlgn="base">
              <a:spcBef>
                <a:spcPct val="0"/>
              </a:spcBef>
              <a:spcAft>
                <a:spcPct val="0"/>
              </a:spcAft>
              <a:defRPr sz="2400">
                <a:solidFill>
                  <a:schemeClr val="tx1"/>
                </a:solidFill>
                <a:latin typeface="Arial" panose="020B0604020202020204" pitchFamily="34" charset="0"/>
              </a:defRPr>
            </a:lvl7pPr>
            <a:lvl8pPr marL="3429000" indent="-228600" algn="l" rtl="0" fontAlgn="base">
              <a:spcBef>
                <a:spcPct val="0"/>
              </a:spcBef>
              <a:spcAft>
                <a:spcPct val="0"/>
              </a:spcAft>
              <a:defRPr sz="2400">
                <a:solidFill>
                  <a:schemeClr val="tx1"/>
                </a:solidFill>
                <a:latin typeface="Arial" panose="020B0604020202020204" pitchFamily="34" charset="0"/>
              </a:defRPr>
            </a:lvl8pPr>
            <a:lvl9pPr marL="3886200" indent="-228600" algn="l" rtl="0" fontAlgn="base">
              <a:spcBef>
                <a:spcPct val="0"/>
              </a:spcBef>
              <a:spcAft>
                <a:spcPct val="0"/>
              </a:spcAft>
              <a:defRPr sz="2400">
                <a:solidFill>
                  <a:schemeClr val="tx1"/>
                </a:solidFill>
                <a:latin typeface="Arial" panose="020B0604020202020204" pitchFamily="34" charset="0"/>
              </a:defRPr>
            </a:lvl9pPr>
          </a:lstStyle>
          <a:p>
            <a:pPr eaLnBrk="1" hangingPunct="1">
              <a:defRPr/>
            </a:pPr>
            <a:r>
              <a:rPr lang="de-DE" altLang="en-US" sz="1000" smtClean="0">
                <a:latin typeface="SimHei" panose="02010609060101010101" pitchFamily="49" charset="-122"/>
              </a:rPr>
              <a:t>Page </a:t>
            </a:r>
            <a:r>
              <a:rPr lang="de-DE" altLang="en-US" sz="1000" smtClean="0">
                <a:latin typeface="SimHei" panose="02010609060101010101" pitchFamily="49" charset="-122"/>
                <a:sym typeface="Wingdings" panose="05000000000000000000" pitchFamily="2" charset="2"/>
              </a:rPr>
              <a:t></a:t>
            </a:r>
            <a:r>
              <a:rPr lang="de-DE" altLang="en-US" sz="1000" smtClean="0">
                <a:latin typeface="SimHei" panose="02010609060101010101" pitchFamily="49" charset="-122"/>
              </a:rPr>
              <a:t> </a:t>
            </a:r>
            <a:fld id="{69A6E871-9C3F-4D34-8300-877CE02AAFB3}" type="slidenum">
              <a:rPr lang="de-DE" altLang="en-US" sz="1000" smtClean="0">
                <a:latin typeface="SimHei" panose="02010609060101010101" pitchFamily="49" charset="-122"/>
              </a:rPr>
              <a:pPr eaLnBrk="1" hangingPunct="1">
                <a:defRPr/>
              </a:pPr>
              <a:t>‹#›</a:t>
            </a:fld>
            <a:endParaRPr lang="de-DE" altLang="en-US" sz="1000" smtClean="0">
              <a:latin typeface="SimHei" panose="02010609060101010101" pitchFamily="49" charset="-122"/>
            </a:endParaRPr>
          </a:p>
        </p:txBody>
      </p:sp>
      <p:sp>
        <p:nvSpPr>
          <p:cNvPr id="1028" name="Rectangle 4"/>
          <p:cNvSpPr>
            <a:spLocks noGrp="1" noChangeArrowheads="1"/>
          </p:cNvSpPr>
          <p:nvPr>
            <p:ph type="title"/>
          </p:nvPr>
        </p:nvSpPr>
        <p:spPr bwMode="auto">
          <a:xfrm>
            <a:off x="457200" y="274638"/>
            <a:ext cx="8229600" cy="931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单击此处编辑母版标题样式</a:t>
            </a:r>
          </a:p>
        </p:txBody>
      </p:sp>
      <p:sp>
        <p:nvSpPr>
          <p:cNvPr id="1029" name="Rectangle 5"/>
          <p:cNvSpPr>
            <a:spLocks noGrp="1" noChangeArrowheads="1"/>
          </p:cNvSpPr>
          <p:nvPr>
            <p:ph type="body" idx="1"/>
          </p:nvPr>
        </p:nvSpPr>
        <p:spPr bwMode="auto">
          <a:xfrm>
            <a:off x="457200" y="1414463"/>
            <a:ext cx="8229600" cy="471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单击此处编辑母版文本样式</a:t>
            </a:r>
          </a:p>
          <a:p>
            <a:pPr lvl="1"/>
            <a:r>
              <a:rPr lang="en-US" smtClean="0"/>
              <a:t>第二级</a:t>
            </a:r>
          </a:p>
          <a:p>
            <a:pPr lvl="2"/>
            <a:r>
              <a:rPr lang="en-US" smtClean="0"/>
              <a:t>第三级</a:t>
            </a:r>
          </a:p>
          <a:p>
            <a:pPr lvl="3"/>
            <a:r>
              <a:rPr lang="en-US" smtClean="0"/>
              <a:t>第四级</a:t>
            </a:r>
          </a:p>
          <a:p>
            <a:pPr lvl="4"/>
            <a:r>
              <a:rPr lang="en-US" smtClean="0"/>
              <a:t>第五级</a:t>
            </a:r>
          </a:p>
        </p:txBody>
      </p:sp>
      <p:sp>
        <p:nvSpPr>
          <p:cNvPr id="1030" name="Rectangle 6"/>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smtClean="0">
                <a:latin typeface="+mn-ea"/>
                <a:ea typeface="+mn-ea"/>
              </a:defRPr>
            </a:lvl1pPr>
          </a:lstStyle>
          <a:p>
            <a:pPr>
              <a:defRPr/>
            </a:pPr>
            <a:endParaRPr lang="en-US"/>
          </a:p>
        </p:txBody>
      </p:sp>
      <p:sp>
        <p:nvSpPr>
          <p:cNvPr id="1031" name="Rectangle 7"/>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smtClean="0">
                <a:latin typeface="+mn-ea"/>
                <a:ea typeface="+mn-ea"/>
              </a:defRPr>
            </a:lvl1pPr>
          </a:lstStyle>
          <a:p>
            <a:pPr>
              <a:defRPr/>
            </a:pPr>
            <a:fld id="{2776F341-FF09-4C66-9A1C-82B3291A94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l" rtl="0" eaLnBrk="0" fontAlgn="base" hangingPunct="0">
        <a:lnSpc>
          <a:spcPct val="90000"/>
        </a:lnSpc>
        <a:spcBef>
          <a:spcPct val="0"/>
        </a:spcBef>
        <a:spcAft>
          <a:spcPct val="0"/>
        </a:spcAft>
        <a:defRPr sz="26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2pPr>
      <a:lvl3pPr algn="l" rtl="0" eaLnBrk="0" fontAlgn="base" hangingPunct="0">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3pPr>
      <a:lvl4pPr algn="l" rtl="0" eaLnBrk="0" fontAlgn="base" hangingPunct="0">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4pPr>
      <a:lvl5pPr algn="l" rtl="0" eaLnBrk="0" fontAlgn="base" hangingPunct="0">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5pPr>
      <a:lvl6pPr marL="457200" algn="l" rtl="0" fontAlgn="base">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6pPr>
      <a:lvl7pPr marL="914400" algn="l" rtl="0" fontAlgn="base">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7pPr>
      <a:lvl8pPr marL="1371600" algn="l" rtl="0" fontAlgn="base">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8pPr>
      <a:lvl9pPr marL="1828800" algn="l" rtl="0" fontAlgn="base">
        <a:lnSpc>
          <a:spcPct val="90000"/>
        </a:lnSpc>
        <a:spcBef>
          <a:spcPct val="0"/>
        </a:spcBef>
        <a:spcAft>
          <a:spcPct val="0"/>
        </a:spcAft>
        <a:defRPr sz="2600" b="1">
          <a:solidFill>
            <a:schemeClr val="tx1"/>
          </a:solidFill>
          <a:latin typeface="Arial" panose="020B0604020202020204" pitchFamily="34" charset="0"/>
          <a:ea typeface="SimHei" panose="02010609060101010101" pitchFamily="49" charset="-122"/>
        </a:defRPr>
      </a:lvl9pPr>
    </p:titleStyle>
    <p:bodyStyle>
      <a:lvl1pPr marL="180975" indent="-180975" algn="l" rtl="0" eaLnBrk="0" fontAlgn="base" hangingPunct="0">
        <a:spcBef>
          <a:spcPct val="0"/>
        </a:spcBef>
        <a:spcAft>
          <a:spcPct val="40000"/>
        </a:spcAft>
        <a:buFont typeface="Wingdings" panose="05000000000000000000" pitchFamily="2" charset="2"/>
        <a:buChar char="§"/>
        <a:defRPr sz="2000" kern="1200">
          <a:solidFill>
            <a:schemeClr val="tx1"/>
          </a:solidFill>
          <a:latin typeface="+mn-lt"/>
          <a:ea typeface="+mn-ea"/>
          <a:cs typeface="+mn-cs"/>
        </a:defRPr>
      </a:lvl1pPr>
      <a:lvl2pPr marL="444500" indent="-261938" algn="l" rtl="0" eaLnBrk="0" fontAlgn="base" hangingPunct="0">
        <a:spcBef>
          <a:spcPct val="0"/>
        </a:spcBef>
        <a:spcAft>
          <a:spcPct val="40000"/>
        </a:spcAft>
        <a:buChar char="–"/>
        <a:defRPr kern="1200">
          <a:solidFill>
            <a:schemeClr val="tx1"/>
          </a:solidFill>
          <a:latin typeface="+mn-lt"/>
          <a:ea typeface="+mn-ea"/>
          <a:cs typeface="+mn-cs"/>
        </a:defRPr>
      </a:lvl2pPr>
      <a:lvl3pPr marL="720725" indent="-274638" algn="l" rtl="0" eaLnBrk="0" fontAlgn="base" hangingPunct="0">
        <a:spcBef>
          <a:spcPct val="0"/>
        </a:spcBef>
        <a:spcAft>
          <a:spcPct val="40000"/>
        </a:spcAft>
        <a:buChar char="•"/>
        <a:defRPr kern="1200">
          <a:solidFill>
            <a:schemeClr val="tx1"/>
          </a:solidFill>
          <a:latin typeface="+mn-lt"/>
          <a:ea typeface="+mn-ea"/>
          <a:cs typeface="+mn-cs"/>
        </a:defRPr>
      </a:lvl3pPr>
      <a:lvl4pPr marL="987425" indent="-265113" algn="l" rtl="0" eaLnBrk="0" fontAlgn="base" hangingPunct="0">
        <a:spcBef>
          <a:spcPct val="0"/>
        </a:spcBef>
        <a:spcAft>
          <a:spcPct val="40000"/>
        </a:spcAft>
        <a:buChar char="–"/>
        <a:defRPr kern="1200">
          <a:solidFill>
            <a:schemeClr val="tx1"/>
          </a:solidFill>
          <a:latin typeface="+mn-lt"/>
          <a:ea typeface="+mn-ea"/>
          <a:cs typeface="+mn-cs"/>
        </a:defRPr>
      </a:lvl4pPr>
      <a:lvl5pPr marL="1254125" indent="-265113" algn="l" rtl="0" eaLnBrk="0" fontAlgn="base" hangingPunct="0">
        <a:spcBef>
          <a:spcPct val="0"/>
        </a:spcBef>
        <a:spcAft>
          <a:spcPct val="40000"/>
        </a:spcAft>
        <a:buChar char="»"/>
        <a:defRPr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2319" y="713489"/>
            <a:ext cx="3445175" cy="1077218"/>
          </a:xfrm>
          <a:prstGeom prst="rect">
            <a:avLst/>
          </a:prstGeom>
          <a:noFill/>
        </p:spPr>
        <p:txBody>
          <a:bodyPr wrap="none" rtlCol="1">
            <a:spAutoFit/>
          </a:bodyPr>
          <a:lstStyle/>
          <a:p>
            <a:pPr algn="ctr"/>
            <a:r>
              <a:rPr lang="en-US" sz="3200" b="1" dirty="0" smtClean="0">
                <a:solidFill>
                  <a:srgbClr val="FF0000"/>
                </a:solidFill>
              </a:rPr>
              <a:t>irppt.com</a:t>
            </a:r>
          </a:p>
          <a:p>
            <a:pPr algn="ctr"/>
            <a:r>
              <a:rPr lang="fa-IR" sz="3200" b="1" dirty="0" smtClean="0">
                <a:solidFill>
                  <a:srgbClr val="FF0000"/>
                </a:solidFill>
              </a:rPr>
              <a:t>مرکز پاورپوینت مادسیج</a:t>
            </a:r>
            <a:endParaRPr lang="fa-IR" sz="32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779912" y="2132856"/>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extLst>
      <p:ext uri="{BB962C8B-B14F-4D97-AF65-F5344CB8AC3E}">
        <p14:creationId xmlns:p14="http://schemas.microsoft.com/office/powerpoint/2010/main" val="3773604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419872" y="1089025"/>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250941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6148"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Hot Tip</a:t>
            </a:r>
          </a:p>
        </p:txBody>
      </p:sp>
      <p:sp>
        <p:nvSpPr>
          <p:cNvPr id="6149" name="Rectangle 3"/>
          <p:cNvSpPr>
            <a:spLocks noGrp="1" noChangeArrowheads="1"/>
          </p:cNvSpPr>
          <p:nvPr>
            <p:ph type="body" idx="1"/>
          </p:nvPr>
        </p:nvSpPr>
        <p:spPr>
          <a:xfrm>
            <a:off x="619125" y="1392238"/>
            <a:ext cx="7824788" cy="4852987"/>
          </a:xfrm>
        </p:spPr>
        <p:txBody>
          <a:bodyPr/>
          <a:lstStyle/>
          <a:p>
            <a:pPr>
              <a:lnSpc>
                <a:spcPct val="80000"/>
              </a:lnSpc>
              <a:defRPr/>
            </a:pPr>
            <a:r>
              <a:rPr lang="en-PH" smtClean="0">
                <a:latin typeface="Verdana" pitchFamily="34" charset="0"/>
              </a:rPr>
              <a:t>A well-prepared and enthusiastic talk will help you convince your audience and maintain their attention. There are some key points that define a good talk.</a:t>
            </a:r>
          </a:p>
          <a:p>
            <a:pPr>
              <a:lnSpc>
                <a:spcPct val="80000"/>
              </a:lnSpc>
              <a:defRPr/>
            </a:pPr>
            <a:endParaRPr lang="en-PH" b="1" smtClean="0">
              <a:latin typeface="Verdana" pitchFamily="34" charset="0"/>
            </a:endParaRPr>
          </a:p>
          <a:p>
            <a:pPr lvl="1">
              <a:lnSpc>
                <a:spcPct val="80000"/>
              </a:lnSpc>
              <a:defRPr/>
            </a:pPr>
            <a:r>
              <a:rPr lang="en-PH" sz="3200" smtClean="0"/>
              <a:t>Know your slides inside out. </a:t>
            </a:r>
          </a:p>
          <a:p>
            <a:pPr lvl="1">
              <a:lnSpc>
                <a:spcPct val="80000"/>
              </a:lnSpc>
              <a:defRPr/>
            </a:pPr>
            <a:r>
              <a:rPr lang="en-PH" sz="3200" smtClean="0"/>
              <a:t>Speak freely.</a:t>
            </a:r>
          </a:p>
          <a:p>
            <a:pPr lvl="1">
              <a:lnSpc>
                <a:spcPct val="80000"/>
              </a:lnSpc>
              <a:defRPr/>
            </a:pPr>
            <a:r>
              <a:rPr lang="en-PH" sz="3200" smtClean="0"/>
              <a:t>Speak with confidence.</a:t>
            </a:r>
          </a:p>
          <a:p>
            <a:pPr lvl="1">
              <a:lnSpc>
                <a:spcPct val="80000"/>
              </a:lnSpc>
              <a:defRPr/>
            </a:pPr>
            <a:r>
              <a:rPr lang="en-PH" sz="3200" smtClean="0"/>
              <a:t>Maintain eye contact with the audience. </a:t>
            </a:r>
            <a:r>
              <a:rPr lang="en-PH" sz="2900" smtClean="0"/>
              <a:t/>
            </a:r>
            <a:br>
              <a:rPr lang="en-PH" sz="2900" smtClean="0"/>
            </a:br>
            <a:endParaRPr lang="en-PH" sz="2900" smtClean="0"/>
          </a:p>
          <a:p>
            <a:pPr lvl="1">
              <a:lnSpc>
                <a:spcPct val="80000"/>
              </a:lnSpc>
              <a:defRPr/>
            </a:pPr>
            <a:endParaRPr lang="en-PH" sz="2900" smtClean="0"/>
          </a:p>
        </p:txBody>
      </p:sp>
    </p:spTree>
    <p:extLst>
      <p:ext uri="{BB962C8B-B14F-4D97-AF65-F5344CB8AC3E}">
        <p14:creationId xmlns:p14="http://schemas.microsoft.com/office/powerpoint/2010/main" val="2480538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7575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2040947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9411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109686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891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1734562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演示设计">
  <a:themeElements>
    <a:clrScheme name="演示设计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fontScheme name="演示设计">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演示设计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Pages>0</Pages>
  <Words>364</Words>
  <Characters>0</Characters>
  <Application>Microsoft Office PowerPoint</Application>
  <DocSecurity>0</DocSecurity>
  <PresentationFormat>On-screen Show (4:3)</PresentationFormat>
  <Lines>0</Lines>
  <Paragraphs>104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SimHei</vt:lpstr>
      <vt:lpstr>Arial</vt:lpstr>
      <vt:lpstr>Verdana</vt:lpstr>
      <vt:lpstr>Wingdings</vt:lpstr>
      <vt:lpstr>演示设计</vt:lpstr>
      <vt:lpstr>PowerPoint Presentation</vt:lpstr>
      <vt:lpstr>Contents</vt:lpstr>
      <vt:lpstr>Hot Tip</vt:lpstr>
      <vt:lpstr>Diagram</vt:lpstr>
      <vt:lpstr> Circular Diagram</vt:lpstr>
      <vt:lpstr>Pie Chart</vt:lpstr>
      <vt:lpstr>Bar Chart</vt:lpstr>
      <vt:lpstr>Diagram</vt:lpstr>
      <vt:lpstr>Table</vt:lpstr>
      <vt:lpstr>PowerPoint Presentation</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Fatemeh</dc:creator>
  <cp:keywords/>
  <dc:description/>
  <cp:lastModifiedBy>Fatemeh</cp:lastModifiedBy>
  <cp:revision>73</cp:revision>
  <cp:lastPrinted>1899-12-30T00:00:00Z</cp:lastPrinted>
  <dcterms:created xsi:type="dcterms:W3CDTF">2007-11-27T23:54:21Z</dcterms:created>
  <dcterms:modified xsi:type="dcterms:W3CDTF">2015-11-18T19:26:41Z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