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8" d="100"/>
          <a:sy n="98" d="100"/>
        </p:scale>
        <p:origin x="60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805732"/>
            <a:ext cx="7772400" cy="6770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1402482"/>
            <a:ext cx="6400800" cy="5211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5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5736" y="205979"/>
            <a:ext cx="6491064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195736" y="1200151"/>
            <a:ext cx="6491064" cy="3394472"/>
          </a:xfrm>
        </p:spPr>
        <p:txBody>
          <a:bodyPr/>
          <a:lstStyle/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56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63637"/>
            <a:ext cx="8229600" cy="30309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1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0747B-CEC3-46F7-9F05-62EB12F33E8C}" type="datetimeFigureOut">
              <a:rPr lang="en-US" noProof="0" smtClean="0"/>
              <a:t>11/5/2015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E2812-86E6-4BC2-97B1-A02F63E198A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394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Company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7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4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225</Template>
  <TotalTime>0</TotalTime>
  <Words>51</Words>
  <Application>Microsoft Office PowerPoint</Application>
  <PresentationFormat>On-screen Show (16:9)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225</vt:lpstr>
      <vt:lpstr>NAME OF PRESENTATION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1</cp:revision>
  <dcterms:created xsi:type="dcterms:W3CDTF">2015-11-04T22:33:50Z</dcterms:created>
  <dcterms:modified xsi:type="dcterms:W3CDTF">2015-11-04T22:34:36Z</dcterms:modified>
</cp:coreProperties>
</file>