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3" r:id="rId1"/>
  </p:sldMasterIdLst>
  <p:sldIdLst>
    <p:sldId id="256" r:id="rId2"/>
    <p:sldId id="259" r:id="rId3"/>
    <p:sldId id="260" r:id="rId4"/>
    <p:sldId id="261" r:id="rId5"/>
    <p:sldId id="290" r:id="rId6"/>
    <p:sldId id="291" r:id="rId7"/>
    <p:sldId id="265" r:id="rId8"/>
    <p:sldId id="282" r:id="rId9"/>
    <p:sldId id="279" r:id="rId10"/>
    <p:sldId id="284" r:id="rId11"/>
    <p:sldId id="274" r:id="rId12"/>
    <p:sldId id="277" r:id="rId13"/>
  </p:sldIdLst>
  <p:sldSz cx="9144000" cy="6858000" type="screen4x3"/>
  <p:notesSz cx="6858000" cy="9144000"/>
  <p:defaultTextStyle>
    <a:defPPr>
      <a:defRPr lang="en-PH"/>
    </a:defPPr>
    <a:lvl1pPr algn="r"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r"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r"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r"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r"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r" defTabSz="914400" rtl="1" eaLnBrk="1" latinLnBrk="0" hangingPunct="1">
      <a:defRPr kern="1200">
        <a:solidFill>
          <a:schemeClr val="tx1"/>
        </a:solidFill>
        <a:latin typeface="Arial" panose="020B0604020202020204" pitchFamily="34" charset="0"/>
        <a:ea typeface="+mn-ea"/>
        <a:cs typeface="+mn-cs"/>
      </a:defRPr>
    </a:lvl6pPr>
    <a:lvl7pPr marL="2743200" algn="r" defTabSz="914400" rtl="1" eaLnBrk="1" latinLnBrk="0" hangingPunct="1">
      <a:defRPr kern="1200">
        <a:solidFill>
          <a:schemeClr val="tx1"/>
        </a:solidFill>
        <a:latin typeface="Arial" panose="020B0604020202020204" pitchFamily="34" charset="0"/>
        <a:ea typeface="+mn-ea"/>
        <a:cs typeface="+mn-cs"/>
      </a:defRPr>
    </a:lvl7pPr>
    <a:lvl8pPr marL="3200400" algn="r" defTabSz="914400" rtl="1" eaLnBrk="1" latinLnBrk="0" hangingPunct="1">
      <a:defRPr kern="1200">
        <a:solidFill>
          <a:schemeClr val="tx1"/>
        </a:solidFill>
        <a:latin typeface="Arial" panose="020B0604020202020204" pitchFamily="34" charset="0"/>
        <a:ea typeface="+mn-ea"/>
        <a:cs typeface="+mn-cs"/>
      </a:defRPr>
    </a:lvl8pPr>
    <a:lvl9pPr marL="3657600" algn="r" defTabSz="914400" rtl="1" eaLnBrk="1" latinLnBrk="0" hangingPunct="1">
      <a:defRPr kern="1200">
        <a:solidFill>
          <a:schemeClr val="tx1"/>
        </a:solidFill>
        <a:latin typeface="Arial" panose="020B0604020202020204"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CCFF"/>
    <a:srgbClr val="00FFFF"/>
    <a:srgbClr val="28AAE4"/>
    <a:srgbClr val="65C4FF"/>
    <a:srgbClr val="33BBFF"/>
    <a:srgbClr val="66CCFF"/>
    <a:srgbClr val="9FDAFF"/>
    <a:srgbClr val="46B6E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autoAdjust="0"/>
  </p:normalViewPr>
  <p:slideViewPr>
    <p:cSldViewPr>
      <p:cViewPr varScale="1">
        <p:scale>
          <a:sx n="74" d="100"/>
          <a:sy n="74" d="100"/>
        </p:scale>
        <p:origin x="129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1.emf"/></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gray">
      <p:bgPr>
        <a:blipFill dpi="0" rotWithShape="0">
          <a:blip r:embed="rId2">
            <a:lum/>
          </a:blip>
          <a:srcRect/>
          <a:stretch>
            <a:fillRect t="-2000" b="-2000"/>
          </a:stretch>
        </a:blipFill>
        <a:effectLst/>
      </p:bgPr>
    </p:bg>
    <p:spTree>
      <p:nvGrpSpPr>
        <p:cNvPr id="1" name=""/>
        <p:cNvGrpSpPr/>
        <p:nvPr/>
      </p:nvGrpSpPr>
      <p:grpSpPr>
        <a:xfrm>
          <a:off x="0" y="0"/>
          <a:ext cx="0" cy="0"/>
          <a:chOff x="0" y="0"/>
          <a:chExt cx="0" cy="0"/>
        </a:xfrm>
      </p:grpSpPr>
      <p:sp>
        <p:nvSpPr>
          <p:cNvPr id="4" name="Text Box 14"/>
          <p:cNvSpPr txBox="1">
            <a:spLocks noChangeArrowheads="1"/>
          </p:cNvSpPr>
          <p:nvPr/>
        </p:nvSpPr>
        <p:spPr bwMode="auto">
          <a:xfrm>
            <a:off x="6934200" y="5943600"/>
            <a:ext cx="1308100" cy="519113"/>
          </a:xfrm>
          <a:prstGeom prst="rect">
            <a:avLst/>
          </a:prstGeom>
          <a:noFill/>
          <a:ln w="9525">
            <a:noFill/>
            <a:miter lim="800000"/>
            <a:headEnd/>
            <a:tailEnd/>
          </a:ln>
          <a:effectLst/>
        </p:spPr>
        <p:txBody>
          <a:bodyPr>
            <a:spAutoFit/>
          </a:bodyPr>
          <a:lstStyle/>
          <a:p>
            <a:pPr algn="l">
              <a:defRPr/>
            </a:pPr>
            <a:r>
              <a:rPr lang="en-PH" sz="2800" b="1" dirty="0">
                <a:solidFill>
                  <a:schemeClr val="bg1"/>
                </a:solidFill>
                <a:latin typeface="Verdana" pitchFamily="34" charset="0"/>
              </a:rPr>
              <a:t>LOGO</a:t>
            </a:r>
          </a:p>
        </p:txBody>
      </p:sp>
      <p:sp>
        <p:nvSpPr>
          <p:cNvPr id="3074" name="Rectangle 2"/>
          <p:cNvSpPr>
            <a:spLocks noGrp="1" noChangeArrowheads="1"/>
          </p:cNvSpPr>
          <p:nvPr>
            <p:ph type="ctrTitle"/>
          </p:nvPr>
        </p:nvSpPr>
        <p:spPr bwMode="white">
          <a:xfrm>
            <a:off x="0" y="457200"/>
            <a:ext cx="5943600" cy="1752600"/>
          </a:xfrm>
        </p:spPr>
        <p:txBody>
          <a:bodyPr/>
          <a:lstStyle>
            <a:lvl1pPr>
              <a:defRPr sz="4000" b="1">
                <a:solidFill>
                  <a:schemeClr val="bg1"/>
                </a:solidFill>
              </a:defRPr>
            </a:lvl1pPr>
          </a:lstStyle>
          <a:p>
            <a:r>
              <a:rPr lang="en-US" smtClean="0"/>
              <a:t>Click to edit Master title style</a:t>
            </a:r>
            <a:endParaRPr lang="en-PH" dirty="0"/>
          </a:p>
        </p:txBody>
      </p:sp>
      <p:sp>
        <p:nvSpPr>
          <p:cNvPr id="3075" name="Rectangle 3"/>
          <p:cNvSpPr>
            <a:spLocks noGrp="1" noChangeArrowheads="1"/>
          </p:cNvSpPr>
          <p:nvPr>
            <p:ph type="subTitle" idx="1"/>
          </p:nvPr>
        </p:nvSpPr>
        <p:spPr bwMode="white">
          <a:xfrm>
            <a:off x="0" y="6096000"/>
            <a:ext cx="5943600" cy="381000"/>
          </a:xfrm>
        </p:spPr>
        <p:txBody>
          <a:bodyPr/>
          <a:lstStyle>
            <a:lvl1pPr marL="0" indent="0" algn="r">
              <a:buFont typeface="Wingdings" pitchFamily="2" charset="2"/>
              <a:buNone/>
              <a:defRPr sz="1800" b="1">
                <a:solidFill>
                  <a:schemeClr val="bg1"/>
                </a:solidFill>
              </a:defRPr>
            </a:lvl1pPr>
          </a:lstStyle>
          <a:p>
            <a:r>
              <a:rPr lang="en-US" smtClean="0"/>
              <a:t>Click to edit Master subtitle style</a:t>
            </a:r>
            <a:endParaRPr lang="en-PH" dirty="0"/>
          </a:p>
        </p:txBody>
      </p:sp>
    </p:spTree>
    <p:extLst>
      <p:ext uri="{BB962C8B-B14F-4D97-AF65-F5344CB8AC3E}">
        <p14:creationId xmlns:p14="http://schemas.microsoft.com/office/powerpoint/2010/main" val="31615661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7" descr="template-1-top.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p:nvPr/>
        </p:nvSpPr>
        <p:spPr bwMode="auto">
          <a:xfrm>
            <a:off x="0" y="6324600"/>
            <a:ext cx="9144000" cy="533400"/>
          </a:xfrm>
          <a:prstGeom prst="rect">
            <a:avLst/>
          </a:prstGeom>
          <a:solidFill>
            <a:schemeClr val="tx2"/>
          </a:solidFill>
          <a:ln w="9525" cap="flat" cmpd="sng" algn="ctr">
            <a:noFill/>
            <a:prstDash val="solid"/>
            <a:round/>
            <a:headEnd type="none" w="med" len="med"/>
            <a:tailEnd type="none" w="med" len="med"/>
          </a:ln>
          <a:effectLst/>
        </p:spPr>
        <p:txBody>
          <a:bodyPr/>
          <a:lstStyle/>
          <a:p>
            <a:pPr>
              <a:defRPr/>
            </a:pPr>
            <a:endParaRPr lang="en-PH">
              <a:latin typeface="Arial" charset="0"/>
            </a:endParaRPr>
          </a:p>
        </p:txBody>
      </p:sp>
      <p:sp>
        <p:nvSpPr>
          <p:cNvPr id="2" name="Title 1"/>
          <p:cNvSpPr>
            <a:spLocks noGrp="1"/>
          </p:cNvSpPr>
          <p:nvPr>
            <p:ph type="title"/>
          </p:nvPr>
        </p:nvSpPr>
        <p:spPr/>
        <p:txBody>
          <a:bodyPr/>
          <a:lstStyle/>
          <a:p>
            <a:r>
              <a:rPr lang="en-US" smtClean="0"/>
              <a:t>Click to edit Master title style</a:t>
            </a:r>
            <a:endParaRPr lang="en-PH"/>
          </a:p>
        </p:txBody>
      </p:sp>
      <p:sp>
        <p:nvSpPr>
          <p:cNvPr id="3" name="Content Placeholder 2"/>
          <p:cNvSpPr>
            <a:spLocks noGrp="1"/>
          </p:cNvSpPr>
          <p:nvPr>
            <p:ph idx="1"/>
          </p:nvPr>
        </p:nvSpPr>
        <p:spPr/>
        <p:txBody>
          <a:bodyPr/>
          <a:lstStyle>
            <a:lvl1pPr>
              <a:buClr>
                <a:schemeClr val="accent1"/>
              </a:buClr>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PH" dirty="0"/>
          </a:p>
        </p:txBody>
      </p:sp>
      <p:sp>
        <p:nvSpPr>
          <p:cNvPr id="6" name="Date Placeholder 3"/>
          <p:cNvSpPr>
            <a:spLocks noGrp="1"/>
          </p:cNvSpPr>
          <p:nvPr>
            <p:ph type="dt" sz="half" idx="10"/>
          </p:nvPr>
        </p:nvSpPr>
        <p:spPr/>
        <p:txBody>
          <a:bodyPr/>
          <a:lstStyle>
            <a:lvl1pPr>
              <a:defRPr>
                <a:solidFill>
                  <a:schemeClr val="bg1"/>
                </a:solidFill>
              </a:defRPr>
            </a:lvl1pPr>
          </a:lstStyle>
          <a:p>
            <a:pPr>
              <a:defRPr/>
            </a:pPr>
            <a:r>
              <a:rPr lang="en-PH"/>
              <a:t>www.designfreebies.org</a:t>
            </a:r>
            <a:endParaRPr lang="en-PH" dirty="0"/>
          </a:p>
        </p:txBody>
      </p:sp>
      <p:sp>
        <p:nvSpPr>
          <p:cNvPr id="7" name="Footer Placeholder 4"/>
          <p:cNvSpPr>
            <a:spLocks noGrp="1"/>
          </p:cNvSpPr>
          <p:nvPr>
            <p:ph type="ftr" sz="quarter" idx="11"/>
          </p:nvPr>
        </p:nvSpPr>
        <p:spPr/>
        <p:txBody>
          <a:bodyPr/>
          <a:lstStyle>
            <a:lvl1pPr>
              <a:defRPr>
                <a:solidFill>
                  <a:schemeClr val="bg1"/>
                </a:solidFill>
              </a:defRPr>
            </a:lvl1pPr>
          </a:lstStyle>
          <a:p>
            <a:pPr>
              <a:defRPr/>
            </a:pPr>
            <a:r>
              <a:rPr lang="en-PH"/>
              <a:t>Company Logo</a:t>
            </a:r>
          </a:p>
        </p:txBody>
      </p:sp>
      <p:sp>
        <p:nvSpPr>
          <p:cNvPr id="8" name="Slide Number Placeholder 5"/>
          <p:cNvSpPr>
            <a:spLocks noGrp="1"/>
          </p:cNvSpPr>
          <p:nvPr>
            <p:ph type="sldNum" sz="quarter" idx="12"/>
          </p:nvPr>
        </p:nvSpPr>
        <p:spPr/>
        <p:txBody>
          <a:bodyPr/>
          <a:lstStyle>
            <a:lvl1pPr>
              <a:defRPr/>
            </a:lvl1pPr>
          </a:lstStyle>
          <a:p>
            <a:fld id="{1FAB4892-2650-4E52-A1CE-4EBB96221412}" type="slidenum">
              <a:rPr lang="en-PH"/>
              <a:pPr/>
              <a:t>‹#›</a:t>
            </a:fld>
            <a:endParaRPr lang="en-PH"/>
          </a:p>
        </p:txBody>
      </p:sp>
    </p:spTree>
    <p:extLst>
      <p:ext uri="{BB962C8B-B14F-4D97-AF65-F5344CB8AC3E}">
        <p14:creationId xmlns:p14="http://schemas.microsoft.com/office/powerpoint/2010/main" val="317895412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2050" name="Rectangle 3"/>
          <p:cNvSpPr>
            <a:spLocks noGrp="1" noChangeArrowheads="1"/>
          </p:cNvSpPr>
          <p:nvPr>
            <p:ph type="body" idx="1"/>
          </p:nvPr>
        </p:nvSpPr>
        <p:spPr bwMode="auto">
          <a:xfrm>
            <a:off x="457200" y="1076325"/>
            <a:ext cx="8229600" cy="524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PH" smtClean="0"/>
          </a:p>
        </p:txBody>
      </p:sp>
      <p:sp>
        <p:nvSpPr>
          <p:cNvPr id="2051" name="Rectangle 2"/>
          <p:cNvSpPr>
            <a:spLocks noGrp="1" noChangeArrowheads="1"/>
          </p:cNvSpPr>
          <p:nvPr>
            <p:ph type="title"/>
          </p:nvPr>
        </p:nvSpPr>
        <p:spPr bwMode="black">
          <a:xfrm>
            <a:off x="457200" y="152400"/>
            <a:ext cx="8229600" cy="563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PH" smtClean="0"/>
          </a:p>
        </p:txBody>
      </p:sp>
      <p:sp>
        <p:nvSpPr>
          <p:cNvPr id="10" name="Date Placeholder 3"/>
          <p:cNvSpPr>
            <a:spLocks noGrp="1"/>
          </p:cNvSpPr>
          <p:nvPr>
            <p:ph type="dt" sz="half" idx="2"/>
          </p:nvPr>
        </p:nvSpPr>
        <p:spPr bwMode="auto">
          <a:xfrm>
            <a:off x="457200" y="6477000"/>
            <a:ext cx="2133600" cy="30480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lgn="l">
              <a:defRPr sz="1000" b="1">
                <a:solidFill>
                  <a:schemeClr val="bg1"/>
                </a:solidFill>
                <a:latin typeface="+mn-lt"/>
              </a:defRPr>
            </a:lvl1pPr>
          </a:lstStyle>
          <a:p>
            <a:pPr>
              <a:defRPr/>
            </a:pPr>
            <a:r>
              <a:rPr lang="en-PH"/>
              <a:t>www.designfreebies.org</a:t>
            </a:r>
            <a:endParaRPr lang="en-PH" dirty="0"/>
          </a:p>
        </p:txBody>
      </p:sp>
      <p:sp>
        <p:nvSpPr>
          <p:cNvPr id="11" name="Footer Placeholder 4"/>
          <p:cNvSpPr>
            <a:spLocks noGrp="1"/>
          </p:cNvSpPr>
          <p:nvPr>
            <p:ph type="ftr" sz="quarter" idx="3"/>
          </p:nvPr>
        </p:nvSpPr>
        <p:spPr bwMode="auto">
          <a:xfrm>
            <a:off x="5867400" y="6443663"/>
            <a:ext cx="2895600" cy="290512"/>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defRPr sz="1000" b="1">
                <a:solidFill>
                  <a:schemeClr val="bg1"/>
                </a:solidFill>
                <a:latin typeface="+mn-lt"/>
              </a:defRPr>
            </a:lvl1pPr>
          </a:lstStyle>
          <a:p>
            <a:pPr>
              <a:defRPr/>
            </a:pPr>
            <a:r>
              <a:rPr lang="en-PH"/>
              <a:t>Company Logo</a:t>
            </a:r>
          </a:p>
        </p:txBody>
      </p:sp>
      <p:sp>
        <p:nvSpPr>
          <p:cNvPr id="12" name="Slide Number Placeholder 5"/>
          <p:cNvSpPr>
            <a:spLocks noGrp="1"/>
          </p:cNvSpPr>
          <p:nvPr>
            <p:ph type="sldNum" sz="quarter" idx="4"/>
          </p:nvPr>
        </p:nvSpPr>
        <p:spPr bwMode="auto">
          <a:xfrm>
            <a:off x="3429000" y="6446838"/>
            <a:ext cx="2133600" cy="258762"/>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lgn="ctr">
              <a:defRPr sz="1000" b="1">
                <a:solidFill>
                  <a:schemeClr val="bg1"/>
                </a:solidFill>
              </a:defRPr>
            </a:lvl1pPr>
          </a:lstStyle>
          <a:p>
            <a:fld id="{9994099F-7DB0-4BC9-94E6-8BAEB60D27E8}" type="slidenum">
              <a:rPr lang="en-PH"/>
              <a:pPr/>
              <a:t>‹#›</a:t>
            </a:fld>
            <a:endParaRPr lang="en-PH"/>
          </a:p>
        </p:txBody>
      </p:sp>
    </p:spTree>
  </p:cSld>
  <p:clrMap bg1="lt1" tx1="dk1" bg2="lt2" tx2="dk2" accent1="accent1" accent2="accent2" accent3="accent3" accent4="accent4" accent5="accent5" accent6="accent6" hlink="hlink" folHlink="folHlink"/>
  <p:sldLayoutIdLst>
    <p:sldLayoutId id="2147483668" r:id="rId1"/>
    <p:sldLayoutId id="2147483669" r:id="rId2"/>
  </p:sldLayoutIdLst>
  <p:hf sldNum="0" hdr="0"/>
  <p:txStyles>
    <p:titleStyle>
      <a:lvl1pPr algn="r" rtl="1" eaLnBrk="1" fontAlgn="base" hangingPunct="1">
        <a:spcBef>
          <a:spcPct val="0"/>
        </a:spcBef>
        <a:spcAft>
          <a:spcPct val="0"/>
        </a:spcAft>
        <a:defRPr sz="3200">
          <a:solidFill>
            <a:schemeClr val="bg1"/>
          </a:solidFill>
          <a:latin typeface="Arial" panose="020B0604020202020204" pitchFamily="34" charset="0"/>
          <a:ea typeface="+mj-ea"/>
          <a:cs typeface="+mj-cs"/>
        </a:defRPr>
      </a:lvl1pPr>
      <a:lvl2pPr algn="r" rtl="1" eaLnBrk="1" fontAlgn="base" hangingPunct="1">
        <a:spcBef>
          <a:spcPct val="0"/>
        </a:spcBef>
        <a:spcAft>
          <a:spcPct val="0"/>
        </a:spcAft>
        <a:defRPr sz="3200">
          <a:solidFill>
            <a:schemeClr val="bg1"/>
          </a:solidFill>
          <a:latin typeface="Arial" panose="020B0604020202020204" pitchFamily="34" charset="0"/>
        </a:defRPr>
      </a:lvl2pPr>
      <a:lvl3pPr algn="r" rtl="1" eaLnBrk="1" fontAlgn="base" hangingPunct="1">
        <a:spcBef>
          <a:spcPct val="0"/>
        </a:spcBef>
        <a:spcAft>
          <a:spcPct val="0"/>
        </a:spcAft>
        <a:defRPr sz="3200">
          <a:solidFill>
            <a:schemeClr val="bg1"/>
          </a:solidFill>
          <a:latin typeface="Arial" panose="020B0604020202020204" pitchFamily="34" charset="0"/>
        </a:defRPr>
      </a:lvl3pPr>
      <a:lvl4pPr algn="r" rtl="1" eaLnBrk="1" fontAlgn="base" hangingPunct="1">
        <a:spcBef>
          <a:spcPct val="0"/>
        </a:spcBef>
        <a:spcAft>
          <a:spcPct val="0"/>
        </a:spcAft>
        <a:defRPr sz="3200">
          <a:solidFill>
            <a:schemeClr val="bg1"/>
          </a:solidFill>
          <a:latin typeface="Arial" panose="020B0604020202020204" pitchFamily="34" charset="0"/>
        </a:defRPr>
      </a:lvl4pPr>
      <a:lvl5pPr algn="r" rtl="1" eaLnBrk="1" fontAlgn="base" hangingPunct="1">
        <a:spcBef>
          <a:spcPct val="0"/>
        </a:spcBef>
        <a:spcAft>
          <a:spcPct val="0"/>
        </a:spcAft>
        <a:defRPr sz="3200">
          <a:solidFill>
            <a:schemeClr val="bg1"/>
          </a:solidFill>
          <a:latin typeface="Arial" panose="020B0604020202020204" pitchFamily="34" charset="0"/>
        </a:defRPr>
      </a:lvl5pPr>
      <a:lvl6pPr marL="457200" algn="r" rtl="1" eaLnBrk="1" fontAlgn="base" hangingPunct="1">
        <a:spcBef>
          <a:spcPct val="0"/>
        </a:spcBef>
        <a:spcAft>
          <a:spcPct val="0"/>
        </a:spcAft>
        <a:defRPr sz="3200">
          <a:solidFill>
            <a:schemeClr val="tx1"/>
          </a:solidFill>
          <a:latin typeface="Verdana" pitchFamily="34" charset="0"/>
        </a:defRPr>
      </a:lvl6pPr>
      <a:lvl7pPr marL="914400" algn="r" rtl="1" eaLnBrk="1" fontAlgn="base" hangingPunct="1">
        <a:spcBef>
          <a:spcPct val="0"/>
        </a:spcBef>
        <a:spcAft>
          <a:spcPct val="0"/>
        </a:spcAft>
        <a:defRPr sz="3200">
          <a:solidFill>
            <a:schemeClr val="tx1"/>
          </a:solidFill>
          <a:latin typeface="Verdana" pitchFamily="34" charset="0"/>
        </a:defRPr>
      </a:lvl7pPr>
      <a:lvl8pPr marL="1371600" algn="r" rtl="1" eaLnBrk="1" fontAlgn="base" hangingPunct="1">
        <a:spcBef>
          <a:spcPct val="0"/>
        </a:spcBef>
        <a:spcAft>
          <a:spcPct val="0"/>
        </a:spcAft>
        <a:defRPr sz="3200">
          <a:solidFill>
            <a:schemeClr val="tx1"/>
          </a:solidFill>
          <a:latin typeface="Verdana" pitchFamily="34" charset="0"/>
        </a:defRPr>
      </a:lvl8pPr>
      <a:lvl9pPr marL="1828800" algn="r" rtl="1" eaLnBrk="1" fontAlgn="base" hangingPunct="1">
        <a:spcBef>
          <a:spcPct val="0"/>
        </a:spcBef>
        <a:spcAft>
          <a:spcPct val="0"/>
        </a:spcAft>
        <a:defRPr sz="3200">
          <a:solidFill>
            <a:schemeClr val="tx1"/>
          </a:solidFill>
          <a:latin typeface="Verdana" pitchFamily="34" charset="0"/>
        </a:defRPr>
      </a:lvl9pPr>
    </p:titleStyle>
    <p:bodyStyle>
      <a:lvl1pPr marL="342900" indent="-342900" algn="r" rtl="1" eaLnBrk="1" fontAlgn="base" hangingPunct="1">
        <a:spcBef>
          <a:spcPct val="20000"/>
        </a:spcBef>
        <a:spcAft>
          <a:spcPct val="0"/>
        </a:spcAft>
        <a:buClr>
          <a:schemeClr val="hlink"/>
        </a:buClr>
        <a:buFont typeface="Wingdings" panose="05000000000000000000" pitchFamily="2" charset="2"/>
        <a:buChar char="v"/>
        <a:defRPr sz="2800">
          <a:solidFill>
            <a:schemeClr val="tx1"/>
          </a:solidFill>
          <a:latin typeface="Arial" panose="020B0604020202020204" pitchFamily="34" charset="0"/>
          <a:ea typeface="+mn-ea"/>
          <a:cs typeface="+mn-cs"/>
        </a:defRPr>
      </a:lvl1pPr>
      <a:lvl2pPr marL="742950" indent="-285750" algn="r" rtl="1" eaLnBrk="1" fontAlgn="base" hangingPunct="1">
        <a:spcBef>
          <a:spcPct val="20000"/>
        </a:spcBef>
        <a:spcAft>
          <a:spcPct val="0"/>
        </a:spcAft>
        <a:buClr>
          <a:schemeClr val="accent1"/>
        </a:buClr>
        <a:buFont typeface="Wingdings" panose="05000000000000000000" pitchFamily="2" charset="2"/>
        <a:buChar char="§"/>
        <a:defRPr sz="2800">
          <a:solidFill>
            <a:schemeClr val="tx1"/>
          </a:solidFill>
          <a:latin typeface="Arial" charset="0"/>
        </a:defRPr>
      </a:lvl2pPr>
      <a:lvl3pPr marL="1143000" indent="-228600" algn="r" rtl="1" eaLnBrk="1" fontAlgn="base" hangingPunct="1">
        <a:spcBef>
          <a:spcPct val="20000"/>
        </a:spcBef>
        <a:spcAft>
          <a:spcPct val="0"/>
        </a:spcAft>
        <a:buClr>
          <a:schemeClr val="tx1"/>
        </a:buClr>
        <a:buChar char="•"/>
        <a:defRPr sz="2400">
          <a:solidFill>
            <a:schemeClr val="tx1"/>
          </a:solidFill>
          <a:latin typeface="Arial" charset="0"/>
        </a:defRPr>
      </a:lvl3pPr>
      <a:lvl4pPr marL="1600200" indent="-228600" algn="r" rtl="1" eaLnBrk="1" fontAlgn="base" hangingPunct="1">
        <a:spcBef>
          <a:spcPct val="20000"/>
        </a:spcBef>
        <a:spcAft>
          <a:spcPct val="0"/>
        </a:spcAft>
        <a:buChar char="–"/>
        <a:defRPr sz="2000">
          <a:solidFill>
            <a:schemeClr val="tx1"/>
          </a:solidFill>
          <a:latin typeface="Arial" charset="0"/>
        </a:defRPr>
      </a:lvl4pPr>
      <a:lvl5pPr marL="2057400" indent="-228600" algn="r" rtl="1" eaLnBrk="1" fontAlgn="base" hangingPunct="1">
        <a:spcBef>
          <a:spcPct val="20000"/>
        </a:spcBef>
        <a:spcAft>
          <a:spcPct val="0"/>
        </a:spcAft>
        <a:buChar char="»"/>
        <a:defRPr sz="2000">
          <a:solidFill>
            <a:schemeClr val="tx1"/>
          </a:solidFill>
          <a:latin typeface="Arial" charset="0"/>
        </a:defRPr>
      </a:lvl5pPr>
      <a:lvl6pPr marL="2514600" indent="-228600" algn="r" rtl="1" eaLnBrk="1" fontAlgn="base" hangingPunct="1">
        <a:spcBef>
          <a:spcPct val="20000"/>
        </a:spcBef>
        <a:spcAft>
          <a:spcPct val="0"/>
        </a:spcAft>
        <a:buChar char="»"/>
        <a:defRPr sz="2000">
          <a:solidFill>
            <a:schemeClr val="tx1"/>
          </a:solidFill>
          <a:latin typeface="Arial" charset="0"/>
        </a:defRPr>
      </a:lvl6pPr>
      <a:lvl7pPr marL="2971800" indent="-228600" algn="r" rtl="1" eaLnBrk="1" fontAlgn="base" hangingPunct="1">
        <a:spcBef>
          <a:spcPct val="20000"/>
        </a:spcBef>
        <a:spcAft>
          <a:spcPct val="0"/>
        </a:spcAft>
        <a:buChar char="»"/>
        <a:defRPr sz="2000">
          <a:solidFill>
            <a:schemeClr val="tx1"/>
          </a:solidFill>
          <a:latin typeface="Arial" charset="0"/>
        </a:defRPr>
      </a:lvl7pPr>
      <a:lvl8pPr marL="3429000" indent="-228600" algn="r" rtl="1" eaLnBrk="1" fontAlgn="base" hangingPunct="1">
        <a:spcBef>
          <a:spcPct val="20000"/>
        </a:spcBef>
        <a:spcAft>
          <a:spcPct val="0"/>
        </a:spcAft>
        <a:buChar char="»"/>
        <a:defRPr sz="2000">
          <a:solidFill>
            <a:schemeClr val="tx1"/>
          </a:solidFill>
          <a:latin typeface="Arial" charset="0"/>
        </a:defRPr>
      </a:lvl8pPr>
      <a:lvl9pPr marL="3886200" indent="-228600" algn="r" rtl="1"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11.emf"/></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bwMode="black"/>
        <p:txBody>
          <a:bodyPr/>
          <a:lstStyle/>
          <a:p>
            <a:r>
              <a:rPr lang="en-PH" sz="3200" smtClean="0">
                <a:latin typeface="Verdana" panose="020B0604030504040204" pitchFamily="34" charset="0"/>
              </a:rPr>
              <a:t>PowerPoint</a:t>
            </a:r>
            <a:r>
              <a:rPr lang="en-PH" smtClean="0">
                <a:latin typeface="Verdana" panose="020B0604030504040204" pitchFamily="34" charset="0"/>
              </a:rPr>
              <a:t> </a:t>
            </a:r>
            <a:r>
              <a:rPr lang="en-PH" sz="6600" smtClean="0">
                <a:latin typeface="Verdana" panose="020B0604030504040204" pitchFamily="34" charset="0"/>
              </a:rPr>
              <a:t>Template</a:t>
            </a:r>
          </a:p>
        </p:txBody>
      </p:sp>
      <p:sp>
        <p:nvSpPr>
          <p:cNvPr id="5123" name="Rectangle 3"/>
          <p:cNvSpPr>
            <a:spLocks noGrp="1" noChangeArrowheads="1"/>
          </p:cNvSpPr>
          <p:nvPr>
            <p:ph type="subTitle" idx="1"/>
          </p:nvPr>
        </p:nvSpPr>
        <p:spPr bwMode="black"/>
        <p:txBody>
          <a:bodyPr/>
          <a:lstStyle/>
          <a:p>
            <a:r>
              <a:rPr lang="en-PH" smtClean="0">
                <a:latin typeface="Verdana" panose="020B0604030504040204" pitchFamily="34" charset="0"/>
              </a:rPr>
              <a:t>www.designfreebies.org</a:t>
            </a:r>
          </a:p>
        </p:txBody>
      </p:sp>
      <p:sp>
        <p:nvSpPr>
          <p:cNvPr id="2" name="TextBox 1"/>
          <p:cNvSpPr txBox="1"/>
          <p:nvPr/>
        </p:nvSpPr>
        <p:spPr>
          <a:xfrm>
            <a:off x="6211645" y="2852936"/>
            <a:ext cx="2605201" cy="830997"/>
          </a:xfrm>
          <a:prstGeom prst="rect">
            <a:avLst/>
          </a:prstGeom>
          <a:noFill/>
        </p:spPr>
        <p:txBody>
          <a:bodyPr wrap="none" rtlCol="1">
            <a:spAutoFit/>
          </a:bodyPr>
          <a:lstStyle/>
          <a:p>
            <a:pPr algn="ctr"/>
            <a:r>
              <a:rPr lang="en-US" sz="2400" dirty="0" smtClean="0">
                <a:solidFill>
                  <a:schemeClr val="bg1"/>
                </a:solidFill>
              </a:rPr>
              <a:t>irppt.com</a:t>
            </a:r>
          </a:p>
          <a:p>
            <a:pPr algn="ctr"/>
            <a:r>
              <a:rPr lang="fa-IR" sz="2400" dirty="0" smtClean="0">
                <a:solidFill>
                  <a:schemeClr val="bg1"/>
                </a:solidFill>
              </a:rPr>
              <a:t>مرکز پاورپوینت مادسیج</a:t>
            </a:r>
            <a:endParaRPr lang="fa-IR" sz="2400" dirty="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AutoShape 6"/>
          <p:cNvSpPr>
            <a:spLocks noChangeArrowheads="1"/>
          </p:cNvSpPr>
          <p:nvPr/>
        </p:nvSpPr>
        <p:spPr bwMode="gray">
          <a:xfrm>
            <a:off x="5410200" y="2903538"/>
            <a:ext cx="2701925" cy="2659062"/>
          </a:xfrm>
          <a:prstGeom prst="chevron">
            <a:avLst>
              <a:gd name="adj" fmla="val 17842"/>
            </a:avLst>
          </a:prstGeom>
          <a:gradFill rotWithShape="1">
            <a:gsLst>
              <a:gs pos="0">
                <a:schemeClr val="accent4">
                  <a:lumMod val="60000"/>
                  <a:lumOff val="40000"/>
                </a:schemeClr>
              </a:gs>
              <a:gs pos="100000">
                <a:schemeClr val="accent1">
                  <a:gamma/>
                  <a:tint val="69804"/>
                  <a:invGamma/>
                </a:schemeClr>
              </a:gs>
            </a:gsLst>
            <a:lin ang="0" scaled="1"/>
          </a:gradFill>
          <a:ln w="38100">
            <a:solidFill>
              <a:srgbClr val="EAEAEA"/>
            </a:solidFill>
            <a:miter lim="800000"/>
            <a:headEnd/>
            <a:tailEnd/>
          </a:ln>
          <a:effectLst>
            <a:outerShdw dist="109250" dir="3267739" algn="ctr" rotWithShape="0">
              <a:srgbClr val="333333">
                <a:alpha val="50000"/>
              </a:srgbClr>
            </a:outerShdw>
          </a:effectLst>
        </p:spPr>
        <p:txBody>
          <a:bodyPr anchor="ctr">
            <a:spAutoFit/>
          </a:bodyPr>
          <a:lstStyle/>
          <a:p>
            <a:pPr>
              <a:defRPr/>
            </a:pPr>
            <a:endParaRPr lang="en-PH">
              <a:latin typeface="Arial" charset="0"/>
            </a:endParaRPr>
          </a:p>
        </p:txBody>
      </p:sp>
      <p:sp>
        <p:nvSpPr>
          <p:cNvPr id="12" name="AutoShape 6"/>
          <p:cNvSpPr>
            <a:spLocks noChangeArrowheads="1"/>
          </p:cNvSpPr>
          <p:nvPr/>
        </p:nvSpPr>
        <p:spPr bwMode="gray">
          <a:xfrm>
            <a:off x="3200400" y="2903538"/>
            <a:ext cx="2701925" cy="2659062"/>
          </a:xfrm>
          <a:prstGeom prst="chevron">
            <a:avLst>
              <a:gd name="adj" fmla="val 17842"/>
            </a:avLst>
          </a:prstGeom>
          <a:gradFill rotWithShape="1">
            <a:gsLst>
              <a:gs pos="0">
                <a:schemeClr val="accent4">
                  <a:lumMod val="60000"/>
                  <a:lumOff val="40000"/>
                </a:schemeClr>
              </a:gs>
              <a:gs pos="100000">
                <a:schemeClr val="accent1">
                  <a:gamma/>
                  <a:tint val="69804"/>
                  <a:invGamma/>
                </a:schemeClr>
              </a:gs>
            </a:gsLst>
            <a:lin ang="0" scaled="1"/>
          </a:gradFill>
          <a:ln w="38100">
            <a:solidFill>
              <a:srgbClr val="EAEAEA"/>
            </a:solidFill>
            <a:miter lim="800000"/>
            <a:headEnd/>
            <a:tailEnd/>
          </a:ln>
          <a:effectLst>
            <a:outerShdw dist="109250" dir="3267739" algn="ctr" rotWithShape="0">
              <a:srgbClr val="333333">
                <a:alpha val="50000"/>
              </a:srgbClr>
            </a:outerShdw>
          </a:effectLst>
        </p:spPr>
        <p:txBody>
          <a:bodyPr anchor="ctr">
            <a:spAutoFit/>
          </a:bodyPr>
          <a:lstStyle/>
          <a:p>
            <a:pPr>
              <a:defRPr/>
            </a:pPr>
            <a:endParaRPr lang="en-PH">
              <a:latin typeface="Arial" charset="0"/>
            </a:endParaRPr>
          </a:p>
        </p:txBody>
      </p:sp>
      <p:sp>
        <p:nvSpPr>
          <p:cNvPr id="13316" name="Rectangle 2"/>
          <p:cNvSpPr>
            <a:spLocks noGrp="1" noChangeArrowheads="1"/>
          </p:cNvSpPr>
          <p:nvPr>
            <p:ph type="title"/>
          </p:nvPr>
        </p:nvSpPr>
        <p:spPr/>
        <p:txBody>
          <a:bodyPr/>
          <a:lstStyle/>
          <a:p>
            <a:r>
              <a:rPr lang="en-PH" smtClean="0"/>
              <a:t>Progress Diagram</a:t>
            </a:r>
          </a:p>
        </p:txBody>
      </p:sp>
      <p:sp>
        <p:nvSpPr>
          <p:cNvPr id="10" name="Date Placeholder 2"/>
          <p:cNvSpPr>
            <a:spLocks noGrp="1"/>
          </p:cNvSpPr>
          <p:nvPr>
            <p:ph type="dt" sz="quarter" idx="10"/>
          </p:nvPr>
        </p:nvSpPr>
        <p:spPr/>
        <p:txBody>
          <a:bodyPr/>
          <a:lstStyle/>
          <a:p>
            <a:pPr>
              <a:defRPr/>
            </a:pPr>
            <a:r>
              <a:rPr lang="en-PH" smtClean="0"/>
              <a:t>www.designfreebies.org</a:t>
            </a:r>
          </a:p>
        </p:txBody>
      </p:sp>
      <p:sp>
        <p:nvSpPr>
          <p:cNvPr id="11" name="Footer Placeholder 3"/>
          <p:cNvSpPr>
            <a:spLocks noGrp="1"/>
          </p:cNvSpPr>
          <p:nvPr>
            <p:ph type="ftr" sz="quarter" idx="11"/>
          </p:nvPr>
        </p:nvSpPr>
        <p:spPr/>
        <p:txBody>
          <a:bodyPr/>
          <a:lstStyle/>
          <a:p>
            <a:pPr>
              <a:defRPr/>
            </a:pPr>
            <a:r>
              <a:rPr lang="en-PH" smtClean="0"/>
              <a:t>Company Logo</a:t>
            </a:r>
          </a:p>
        </p:txBody>
      </p:sp>
      <p:sp>
        <p:nvSpPr>
          <p:cNvPr id="97287" name="AutoShape 7"/>
          <p:cNvSpPr>
            <a:spLocks noChangeArrowheads="1"/>
          </p:cNvSpPr>
          <p:nvPr/>
        </p:nvSpPr>
        <p:spPr bwMode="gray">
          <a:xfrm>
            <a:off x="1198563" y="2133600"/>
            <a:ext cx="1870075" cy="527050"/>
          </a:xfrm>
          <a:prstGeom prst="roundRect">
            <a:avLst>
              <a:gd name="adj" fmla="val 50000"/>
            </a:avLst>
          </a:prstGeom>
          <a:gradFill rotWithShape="1">
            <a:gsLst>
              <a:gs pos="0">
                <a:schemeClr val="accent1"/>
              </a:gs>
              <a:gs pos="100000">
                <a:schemeClr val="accent1">
                  <a:gamma/>
                  <a:tint val="69804"/>
                  <a:invGamma/>
                </a:schemeClr>
              </a:gs>
            </a:gsLst>
            <a:lin ang="0" scaled="1"/>
          </a:gradFill>
          <a:ln w="38100" algn="ctr">
            <a:solidFill>
              <a:srgbClr val="FFFFFF"/>
            </a:solidFill>
            <a:round/>
            <a:headEnd/>
            <a:tailEnd/>
          </a:ln>
          <a:effectLst>
            <a:outerShdw dist="63500" dir="3187806" algn="ctr" rotWithShape="0">
              <a:srgbClr val="001D3A"/>
            </a:outerShdw>
          </a:effectLst>
        </p:spPr>
        <p:txBody>
          <a:bodyPr wrap="none" anchor="ctr"/>
          <a:lstStyle/>
          <a:p>
            <a:pPr algn="ctr" eaLnBrk="0" hangingPunct="0">
              <a:defRPr/>
            </a:pPr>
            <a:r>
              <a:rPr lang="en-PH" sz="2000" b="1" dirty="0">
                <a:solidFill>
                  <a:schemeClr val="bg1"/>
                </a:solidFill>
                <a:latin typeface="Arial" charset="0"/>
              </a:rPr>
              <a:t>Stage </a:t>
            </a:r>
            <a:r>
              <a:rPr lang="en-PH" sz="2000" b="1" dirty="0">
                <a:solidFill>
                  <a:schemeClr val="bg1"/>
                </a:solidFill>
                <a:latin typeface="Arial" charset="0"/>
              </a:rPr>
              <a:t>1</a:t>
            </a:r>
          </a:p>
        </p:txBody>
      </p:sp>
      <p:sp>
        <p:nvSpPr>
          <p:cNvPr id="14" name="AutoShape 7"/>
          <p:cNvSpPr>
            <a:spLocks noChangeArrowheads="1"/>
          </p:cNvSpPr>
          <p:nvPr/>
        </p:nvSpPr>
        <p:spPr bwMode="gray">
          <a:xfrm>
            <a:off x="3429000" y="2133600"/>
            <a:ext cx="1870075" cy="527050"/>
          </a:xfrm>
          <a:prstGeom prst="roundRect">
            <a:avLst>
              <a:gd name="adj" fmla="val 50000"/>
            </a:avLst>
          </a:prstGeom>
          <a:gradFill rotWithShape="1">
            <a:gsLst>
              <a:gs pos="0">
                <a:schemeClr val="accent1"/>
              </a:gs>
              <a:gs pos="100000">
                <a:schemeClr val="accent1">
                  <a:gamma/>
                  <a:tint val="69804"/>
                  <a:invGamma/>
                </a:schemeClr>
              </a:gs>
            </a:gsLst>
            <a:lin ang="0" scaled="1"/>
          </a:gradFill>
          <a:ln w="38100" algn="ctr">
            <a:solidFill>
              <a:srgbClr val="FFFFFF"/>
            </a:solidFill>
            <a:round/>
            <a:headEnd/>
            <a:tailEnd/>
          </a:ln>
          <a:effectLst>
            <a:outerShdw dist="63500" dir="3187806" algn="ctr" rotWithShape="0">
              <a:srgbClr val="001D3A"/>
            </a:outerShdw>
          </a:effectLst>
        </p:spPr>
        <p:txBody>
          <a:bodyPr wrap="none" anchor="ctr"/>
          <a:lstStyle/>
          <a:p>
            <a:pPr algn="ctr" eaLnBrk="0" hangingPunct="0">
              <a:defRPr/>
            </a:pPr>
            <a:r>
              <a:rPr lang="en-PH" sz="2000" b="1" dirty="0">
                <a:solidFill>
                  <a:schemeClr val="bg1"/>
                </a:solidFill>
                <a:latin typeface="Arial" charset="0"/>
              </a:rPr>
              <a:t>Stage 2</a:t>
            </a:r>
            <a:endParaRPr lang="en-PH" sz="2000" b="1" dirty="0">
              <a:solidFill>
                <a:schemeClr val="bg1"/>
              </a:solidFill>
              <a:latin typeface="Arial" charset="0"/>
            </a:endParaRPr>
          </a:p>
        </p:txBody>
      </p:sp>
      <p:sp>
        <p:nvSpPr>
          <p:cNvPr id="15" name="AutoShape 7"/>
          <p:cNvSpPr>
            <a:spLocks noChangeArrowheads="1"/>
          </p:cNvSpPr>
          <p:nvPr/>
        </p:nvSpPr>
        <p:spPr bwMode="gray">
          <a:xfrm>
            <a:off x="5715000" y="2133600"/>
            <a:ext cx="1870075" cy="527050"/>
          </a:xfrm>
          <a:prstGeom prst="roundRect">
            <a:avLst>
              <a:gd name="adj" fmla="val 50000"/>
            </a:avLst>
          </a:prstGeom>
          <a:gradFill rotWithShape="1">
            <a:gsLst>
              <a:gs pos="0">
                <a:schemeClr val="accent1"/>
              </a:gs>
              <a:gs pos="100000">
                <a:schemeClr val="accent1">
                  <a:gamma/>
                  <a:tint val="69804"/>
                  <a:invGamma/>
                </a:schemeClr>
              </a:gs>
            </a:gsLst>
            <a:lin ang="0" scaled="1"/>
          </a:gradFill>
          <a:ln w="38100" algn="ctr">
            <a:solidFill>
              <a:srgbClr val="FFFFFF"/>
            </a:solidFill>
            <a:round/>
            <a:headEnd/>
            <a:tailEnd/>
          </a:ln>
          <a:effectLst>
            <a:outerShdw dist="63500" dir="3187806" algn="ctr" rotWithShape="0">
              <a:srgbClr val="001D3A"/>
            </a:outerShdw>
          </a:effectLst>
        </p:spPr>
        <p:txBody>
          <a:bodyPr wrap="none" anchor="ctr"/>
          <a:lstStyle/>
          <a:p>
            <a:pPr algn="ctr" eaLnBrk="0" hangingPunct="0">
              <a:defRPr/>
            </a:pPr>
            <a:r>
              <a:rPr lang="en-PH" sz="2000" b="1" dirty="0">
                <a:solidFill>
                  <a:schemeClr val="bg1"/>
                </a:solidFill>
                <a:latin typeface="Arial" charset="0"/>
              </a:rPr>
              <a:t>Stage 3</a:t>
            </a:r>
            <a:endParaRPr lang="en-PH" sz="2000" b="1" dirty="0">
              <a:solidFill>
                <a:schemeClr val="bg1"/>
              </a:solidFill>
              <a:latin typeface="Arial" charset="0"/>
            </a:endParaRPr>
          </a:p>
        </p:txBody>
      </p:sp>
      <p:sp>
        <p:nvSpPr>
          <p:cNvPr id="16" name="AutoShape 6"/>
          <p:cNvSpPr>
            <a:spLocks noChangeArrowheads="1"/>
          </p:cNvSpPr>
          <p:nvPr/>
        </p:nvSpPr>
        <p:spPr bwMode="gray">
          <a:xfrm>
            <a:off x="990600" y="2903538"/>
            <a:ext cx="2701925" cy="2659062"/>
          </a:xfrm>
          <a:prstGeom prst="chevron">
            <a:avLst>
              <a:gd name="adj" fmla="val 17842"/>
            </a:avLst>
          </a:prstGeom>
          <a:gradFill rotWithShape="1">
            <a:gsLst>
              <a:gs pos="0">
                <a:schemeClr val="accent4">
                  <a:lumMod val="60000"/>
                  <a:lumOff val="40000"/>
                </a:schemeClr>
              </a:gs>
              <a:gs pos="100000">
                <a:schemeClr val="accent1">
                  <a:gamma/>
                  <a:tint val="69804"/>
                  <a:invGamma/>
                </a:schemeClr>
              </a:gs>
            </a:gsLst>
            <a:lin ang="0" scaled="1"/>
          </a:gradFill>
          <a:ln w="38100">
            <a:solidFill>
              <a:srgbClr val="EAEAEA"/>
            </a:solidFill>
            <a:miter lim="800000"/>
            <a:headEnd/>
            <a:tailEnd/>
          </a:ln>
          <a:effectLst>
            <a:outerShdw dist="109250" dir="3267739" algn="ctr" rotWithShape="0">
              <a:srgbClr val="333333">
                <a:alpha val="50000"/>
              </a:srgbClr>
            </a:outerShdw>
          </a:effectLst>
        </p:spPr>
        <p:txBody>
          <a:bodyPr anchor="ctr">
            <a:spAutoFit/>
          </a:bodyPr>
          <a:lstStyle/>
          <a:p>
            <a:pPr>
              <a:defRPr/>
            </a:pPr>
            <a:endParaRPr lang="en-PH">
              <a:latin typeface="Arial"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PH" smtClean="0"/>
              <a:t>Table</a:t>
            </a:r>
          </a:p>
        </p:txBody>
      </p:sp>
      <p:graphicFrame>
        <p:nvGraphicFramePr>
          <p:cNvPr id="20549" name="Group 69"/>
          <p:cNvGraphicFramePr>
            <a:graphicFrameLocks noGrp="1"/>
          </p:cNvGraphicFramePr>
          <p:nvPr>
            <p:ph idx="1"/>
          </p:nvPr>
        </p:nvGraphicFramePr>
        <p:xfrm>
          <a:off x="838200" y="1828800"/>
          <a:ext cx="7467600" cy="3135316"/>
        </p:xfrm>
        <a:graphic>
          <a:graphicData uri="http://schemas.openxmlformats.org/drawingml/2006/table">
            <a:tbl>
              <a:tblPr/>
              <a:tblGrid>
                <a:gridCol w="1684338"/>
                <a:gridCol w="1174750"/>
                <a:gridCol w="1152525"/>
                <a:gridCol w="1149350"/>
                <a:gridCol w="1157287"/>
                <a:gridCol w="1149350"/>
              </a:tblGrid>
              <a:tr h="446088">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endParaRPr kumimoji="0" lang="en-US" sz="1800" b="0" i="0" u="none" strike="noStrike" cap="none" normalizeH="0" baseline="0" dirty="0" smtClean="0">
                        <a:ln>
                          <a:noFill/>
                        </a:ln>
                        <a:solidFill>
                          <a:schemeClr val="bg1"/>
                        </a:solidFill>
                        <a:effectLst/>
                        <a:latin typeface="Verdana" pitchFamily="34" charset="0"/>
                      </a:endParaRPr>
                    </a:p>
                  </a:txBody>
                  <a:tcPr anchor="ctr" horzOverflow="overflow">
                    <a:lnL>
                      <a:noFill/>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smtClean="0">
                          <a:ln>
                            <a:noFill/>
                          </a:ln>
                          <a:solidFill>
                            <a:schemeClr val="bg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smtClean="0">
                          <a:ln>
                            <a:noFill/>
                          </a:ln>
                          <a:solidFill>
                            <a:schemeClr val="bg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D528D">
                        <a:alpha val="70195"/>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smtClean="0">
                          <a:ln>
                            <a:noFill/>
                          </a:ln>
                          <a:solidFill>
                            <a:schemeClr val="bg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smtClean="0">
                          <a:ln>
                            <a:noFill/>
                          </a:ln>
                          <a:solidFill>
                            <a:schemeClr val="bg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D528D">
                        <a:alpha val="70195"/>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smtClean="0">
                          <a:ln>
                            <a:noFill/>
                          </a:ln>
                          <a:solidFill>
                            <a:schemeClr val="bg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1"/>
                    </a:solidFill>
                  </a:tcPr>
                </a:tc>
              </a:tr>
              <a:tr h="446088">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smtClean="0">
                          <a:ln>
                            <a:noFill/>
                          </a:ln>
                          <a:solidFill>
                            <a:schemeClr val="bg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D528D"/>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smtClean="0">
                          <a:ln>
                            <a:noFill/>
                          </a:ln>
                          <a:solidFill>
                            <a:schemeClr val="bg1"/>
                          </a:solidFill>
                          <a:effectLst/>
                          <a:latin typeface="Verdana" pitchFamily="34" charset="0"/>
                        </a:rPr>
                        <a:t>100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79999"/>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smtClean="0">
                          <a:ln>
                            <a:noFill/>
                          </a:ln>
                          <a:solidFill>
                            <a:schemeClr val="bg1"/>
                          </a:solidFill>
                          <a:effectLst/>
                          <a:latin typeface="Verdana" pitchFamily="34" charset="0"/>
                        </a:rPr>
                        <a:t>23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5C4FF">
                        <a:alpha val="8196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smtClean="0">
                          <a:ln>
                            <a:noFill/>
                          </a:ln>
                          <a:solidFill>
                            <a:schemeClr val="bg1"/>
                          </a:solidFill>
                          <a:effectLst/>
                          <a:latin typeface="Verdana" pitchFamily="34" charset="0"/>
                        </a:rPr>
                        <a:t>24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79999"/>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smtClean="0">
                          <a:ln>
                            <a:noFill/>
                          </a:ln>
                          <a:solidFill>
                            <a:schemeClr val="bg1"/>
                          </a:solidFill>
                          <a:effectLst/>
                          <a:latin typeface="Verdana" pitchFamily="34" charset="0"/>
                        </a:rPr>
                        <a:t>87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5C4FF">
                        <a:alpha val="8196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smtClean="0">
                          <a:ln>
                            <a:noFill/>
                          </a:ln>
                          <a:solidFill>
                            <a:schemeClr val="bg1"/>
                          </a:solidFill>
                          <a:effectLst/>
                          <a:latin typeface="Verdana" pitchFamily="34" charset="0"/>
                        </a:rPr>
                        <a:t>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79999"/>
                      </a:schemeClr>
                    </a:solidFill>
                  </a:tcPr>
                </a:tc>
              </a:tr>
              <a:tr h="446088">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bg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D528D">
                        <a:alpha val="70195"/>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smtClean="0">
                          <a:ln>
                            <a:noFill/>
                          </a:ln>
                          <a:solidFill>
                            <a:schemeClr val="bg1"/>
                          </a:solidFill>
                          <a:effectLst/>
                          <a:latin typeface="Verdana" pitchFamily="34" charset="0"/>
                        </a:rPr>
                        <a:t>95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47842"/>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smtClean="0">
                          <a:ln>
                            <a:noFill/>
                          </a:ln>
                          <a:solidFill>
                            <a:schemeClr val="bg1"/>
                          </a:solidFill>
                          <a:effectLst/>
                          <a:latin typeface="Verdana" pitchFamily="34" charset="0"/>
                        </a:rPr>
                        <a:t>535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5C4FF">
                        <a:alpha val="50195"/>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smtClean="0">
                          <a:ln>
                            <a:noFill/>
                          </a:ln>
                          <a:solidFill>
                            <a:schemeClr val="bg1"/>
                          </a:solidFill>
                          <a:effectLst/>
                          <a:latin typeface="Verdana" pitchFamily="34" charset="0"/>
                        </a:rPr>
                        <a:t>75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47842"/>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smtClean="0">
                          <a:ln>
                            <a:noFill/>
                          </a:ln>
                          <a:solidFill>
                            <a:schemeClr val="bg1"/>
                          </a:solidFill>
                          <a:effectLst/>
                          <a:latin typeface="Verdana" pitchFamily="34" charset="0"/>
                        </a:rPr>
                        <a:t>78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5C4FF">
                        <a:alpha val="50195"/>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smtClean="0">
                          <a:ln>
                            <a:noFill/>
                          </a:ln>
                          <a:solidFill>
                            <a:schemeClr val="bg1"/>
                          </a:solidFill>
                          <a:effectLst/>
                          <a:latin typeface="Verdana" pitchFamily="34" charset="0"/>
                        </a:rPr>
                        <a:t>744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47842"/>
                      </a:schemeClr>
                    </a:solidFill>
                  </a:tcPr>
                </a:tc>
              </a:tr>
              <a:tr h="458788">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smtClean="0">
                          <a:ln>
                            <a:noFill/>
                          </a:ln>
                          <a:solidFill>
                            <a:schemeClr val="bg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D528D"/>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smtClean="0">
                          <a:ln>
                            <a:noFill/>
                          </a:ln>
                          <a:solidFill>
                            <a:schemeClr val="bg1"/>
                          </a:solidFill>
                          <a:effectLst/>
                          <a:latin typeface="Verdana" pitchFamily="34" charset="0"/>
                        </a:rPr>
                        <a:t>267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79999"/>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smtClean="0">
                          <a:ln>
                            <a:noFill/>
                          </a:ln>
                          <a:solidFill>
                            <a:schemeClr val="bg1"/>
                          </a:solidFill>
                          <a:effectLst/>
                          <a:latin typeface="Verdana" pitchFamily="34" charset="0"/>
                        </a:rPr>
                        <a:t>32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5C4FF">
                        <a:alpha val="8196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smtClean="0">
                          <a:ln>
                            <a:noFill/>
                          </a:ln>
                          <a:solidFill>
                            <a:schemeClr val="bg1"/>
                          </a:solidFill>
                          <a:effectLst/>
                          <a:latin typeface="Verdana" pitchFamily="34" charset="0"/>
                        </a:rPr>
                        <a:t>454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79999"/>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smtClean="0">
                          <a:ln>
                            <a:noFill/>
                          </a:ln>
                          <a:solidFill>
                            <a:schemeClr val="bg1"/>
                          </a:solidFill>
                          <a:effectLst/>
                          <a:latin typeface="Verdana" pitchFamily="34" charset="0"/>
                        </a:rPr>
                        <a:t>78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5C4FF">
                        <a:alpha val="8196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smtClean="0">
                          <a:ln>
                            <a:noFill/>
                          </a:ln>
                          <a:solidFill>
                            <a:schemeClr val="bg1"/>
                          </a:solidFill>
                          <a:effectLst/>
                          <a:latin typeface="Verdana" pitchFamily="34" charset="0"/>
                        </a:rPr>
                        <a:t>44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79999"/>
                      </a:schemeClr>
                    </a:solidFill>
                  </a:tcPr>
                </a:tc>
              </a:tr>
              <a:tr h="446088">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smtClean="0">
                          <a:ln>
                            <a:noFill/>
                          </a:ln>
                          <a:solidFill>
                            <a:schemeClr val="bg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D528D">
                        <a:alpha val="70195"/>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smtClean="0">
                          <a:ln>
                            <a:noFill/>
                          </a:ln>
                          <a:solidFill>
                            <a:schemeClr val="bg1"/>
                          </a:solidFill>
                          <a:effectLst/>
                          <a:latin typeface="Verdana" pitchFamily="34" charset="0"/>
                        </a:rPr>
                        <a:t>23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47842"/>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smtClean="0">
                          <a:ln>
                            <a:noFill/>
                          </a:ln>
                          <a:solidFill>
                            <a:schemeClr val="bg1"/>
                          </a:solidFill>
                          <a:effectLst/>
                          <a:latin typeface="Verdana" pitchFamily="34" charset="0"/>
                        </a:rPr>
                        <a:t>65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5C4FF">
                        <a:alpha val="50195"/>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smtClean="0">
                          <a:ln>
                            <a:noFill/>
                          </a:ln>
                          <a:solidFill>
                            <a:schemeClr val="bg1"/>
                          </a:solidFill>
                          <a:effectLst/>
                          <a:latin typeface="Verdana" pitchFamily="34" charset="0"/>
                        </a:rPr>
                        <a:t>544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47842"/>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smtClean="0">
                          <a:ln>
                            <a:noFill/>
                          </a:ln>
                          <a:solidFill>
                            <a:schemeClr val="bg1"/>
                          </a:solidFill>
                          <a:effectLst/>
                          <a:latin typeface="Verdana" pitchFamily="34" charset="0"/>
                        </a:rPr>
                        <a:t>73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5C4FF">
                        <a:alpha val="50195"/>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smtClean="0">
                          <a:ln>
                            <a:noFill/>
                          </a:ln>
                          <a:solidFill>
                            <a:schemeClr val="bg1"/>
                          </a:solidFill>
                          <a:effectLst/>
                          <a:latin typeface="Verdana" pitchFamily="34" charset="0"/>
                        </a:rPr>
                        <a:t>42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47842"/>
                      </a:schemeClr>
                    </a:solidFill>
                  </a:tcPr>
                </a:tc>
              </a:tr>
              <a:tr h="446088">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smtClean="0">
                          <a:ln>
                            <a:noFill/>
                          </a:ln>
                          <a:solidFill>
                            <a:schemeClr val="bg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D528D"/>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smtClean="0">
                          <a:ln>
                            <a:noFill/>
                          </a:ln>
                          <a:solidFill>
                            <a:schemeClr val="bg1"/>
                          </a:solidFill>
                          <a:effectLst/>
                          <a:latin typeface="Verdana" pitchFamily="34" charset="0"/>
                        </a:rPr>
                        <a:t>123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79999"/>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smtClean="0">
                          <a:ln>
                            <a:noFill/>
                          </a:ln>
                          <a:solidFill>
                            <a:schemeClr val="bg1"/>
                          </a:solidFill>
                          <a:effectLst/>
                          <a:latin typeface="Verdana" pitchFamily="34" charset="0"/>
                        </a:rPr>
                        <a:t>123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5C4FF">
                        <a:alpha val="8196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smtClean="0">
                          <a:ln>
                            <a:noFill/>
                          </a:ln>
                          <a:solidFill>
                            <a:schemeClr val="bg1"/>
                          </a:solidFill>
                          <a:effectLst/>
                          <a:latin typeface="Verdana" pitchFamily="34" charset="0"/>
                        </a:rPr>
                        <a:t>565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79999"/>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smtClean="0">
                          <a:ln>
                            <a:noFill/>
                          </a:ln>
                          <a:solidFill>
                            <a:schemeClr val="bg1"/>
                          </a:solidFill>
                          <a:effectLst/>
                          <a:latin typeface="Verdana" pitchFamily="34" charset="0"/>
                        </a:rPr>
                        <a:t>57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5C4FF">
                        <a:alpha val="8196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smtClean="0">
                          <a:ln>
                            <a:noFill/>
                          </a:ln>
                          <a:solidFill>
                            <a:schemeClr val="bg1"/>
                          </a:solidFill>
                          <a:effectLst/>
                          <a:latin typeface="Verdana" pitchFamily="34" charset="0"/>
                        </a:rPr>
                        <a:t>242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79999"/>
                      </a:schemeClr>
                    </a:solidFill>
                  </a:tcPr>
                </a:tc>
              </a:tr>
              <a:tr h="446088">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smtClean="0">
                          <a:ln>
                            <a:noFill/>
                          </a:ln>
                          <a:solidFill>
                            <a:schemeClr val="bg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D528D">
                        <a:alpha val="70195"/>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smtClean="0">
                          <a:ln>
                            <a:noFill/>
                          </a:ln>
                          <a:solidFill>
                            <a:schemeClr val="bg1"/>
                          </a:solidFill>
                          <a:effectLst/>
                          <a:latin typeface="Verdana" pitchFamily="34" charset="0"/>
                        </a:rPr>
                        <a:t>234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195"/>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smtClean="0">
                          <a:ln>
                            <a:noFill/>
                          </a:ln>
                          <a:solidFill>
                            <a:schemeClr val="bg1"/>
                          </a:solidFill>
                          <a:effectLst/>
                          <a:latin typeface="Verdana" pitchFamily="34" charset="0"/>
                        </a:rPr>
                        <a:t>312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5C4FF">
                        <a:alpha val="50195"/>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smtClean="0">
                          <a:ln>
                            <a:noFill/>
                          </a:ln>
                          <a:solidFill>
                            <a:schemeClr val="bg1"/>
                          </a:solidFill>
                          <a:effectLst/>
                          <a:latin typeface="Verdana" pitchFamily="34" charset="0"/>
                        </a:rPr>
                        <a:t>56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195"/>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smtClean="0">
                          <a:ln>
                            <a:noFill/>
                          </a:ln>
                          <a:solidFill>
                            <a:schemeClr val="bg1"/>
                          </a:solidFill>
                          <a:effectLst/>
                          <a:latin typeface="Verdana" pitchFamily="34" charset="0"/>
                        </a:rPr>
                        <a:t>785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5C4FF">
                        <a:alpha val="50195"/>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bg1"/>
                          </a:solidFill>
                          <a:effectLst/>
                          <a:latin typeface="Verdana" pitchFamily="34" charset="0"/>
                        </a:rPr>
                        <a:t>49</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alpha val="50195"/>
                      </a:schemeClr>
                    </a:solidFill>
                  </a:tcPr>
                </a:tc>
              </a:tr>
            </a:tbl>
          </a:graphicData>
        </a:graphic>
      </p:graphicFrame>
      <p:sp>
        <p:nvSpPr>
          <p:cNvPr id="64" name="Date Placeholder 3"/>
          <p:cNvSpPr>
            <a:spLocks noGrp="1"/>
          </p:cNvSpPr>
          <p:nvPr>
            <p:ph type="dt" sz="quarter" idx="10"/>
          </p:nvPr>
        </p:nvSpPr>
        <p:spPr/>
        <p:txBody>
          <a:bodyPr/>
          <a:lstStyle/>
          <a:p>
            <a:pPr>
              <a:defRPr/>
            </a:pPr>
            <a:r>
              <a:rPr lang="en-PH" smtClean="0"/>
              <a:t>www.designfreebies.org</a:t>
            </a:r>
          </a:p>
        </p:txBody>
      </p:sp>
      <p:sp>
        <p:nvSpPr>
          <p:cNvPr id="65" name="Footer Placeholder 4"/>
          <p:cNvSpPr>
            <a:spLocks noGrp="1"/>
          </p:cNvSpPr>
          <p:nvPr>
            <p:ph type="ftr" sz="quarter" idx="11"/>
          </p:nvPr>
        </p:nvSpPr>
        <p:spPr/>
        <p:txBody>
          <a:bodyPr/>
          <a:lstStyle/>
          <a:p>
            <a:pPr>
              <a:defRPr/>
            </a:pPr>
            <a:r>
              <a:rPr lang="en-PH" smtClean="0"/>
              <a:t>Company Logo</a:t>
            </a:r>
          </a:p>
        </p:txBody>
      </p:sp>
      <p:sp>
        <p:nvSpPr>
          <p:cNvPr id="6" name="TextBox 5"/>
          <p:cNvSpPr txBox="1"/>
          <p:nvPr/>
        </p:nvSpPr>
        <p:spPr>
          <a:xfrm>
            <a:off x="1835696" y="19584"/>
            <a:ext cx="2605201" cy="830997"/>
          </a:xfrm>
          <a:prstGeom prst="rect">
            <a:avLst/>
          </a:prstGeom>
          <a:noFill/>
        </p:spPr>
        <p:txBody>
          <a:bodyPr wrap="none" rtlCol="1">
            <a:spAutoFit/>
          </a:bodyPr>
          <a:lstStyle/>
          <a:p>
            <a:pPr algn="ctr"/>
            <a:r>
              <a:rPr lang="en-US" sz="2400" dirty="0" smtClean="0">
                <a:solidFill>
                  <a:schemeClr val="bg1"/>
                </a:solidFill>
              </a:rPr>
              <a:t>irppt.com</a:t>
            </a:r>
          </a:p>
          <a:p>
            <a:pPr algn="ctr"/>
            <a:r>
              <a:rPr lang="fa-IR" sz="2400" dirty="0" smtClean="0">
                <a:solidFill>
                  <a:schemeClr val="bg1"/>
                </a:solidFill>
              </a:rPr>
              <a:t>مرکز پاورپوینت مادسیج</a:t>
            </a:r>
            <a:endParaRPr lang="fa-IR" sz="2400" dirty="0">
              <a:solidFill>
                <a:schemeClr val="bg1"/>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2" name="WordArt 4"/>
          <p:cNvSpPr>
            <a:spLocks noChangeArrowheads="1" noChangeShapeType="1" noTextEdit="1"/>
          </p:cNvSpPr>
          <p:nvPr/>
        </p:nvSpPr>
        <p:spPr bwMode="gray">
          <a:xfrm>
            <a:off x="914400" y="762000"/>
            <a:ext cx="4175125" cy="625475"/>
          </a:xfrm>
          <a:prstGeom prst="rect">
            <a:avLst/>
          </a:prstGeom>
        </p:spPr>
        <p:txBody>
          <a:bodyPr wrap="none" fromWordArt="1">
            <a:prstTxWarp prst="textDeflate">
              <a:avLst>
                <a:gd name="adj" fmla="val 0"/>
              </a:avLst>
            </a:prstTxWarp>
          </a:bodyPr>
          <a:lstStyle/>
          <a:p>
            <a:pPr algn="ctr"/>
            <a:r>
              <a:rPr lang="en-US" sz="3600" b="1" kern="10">
                <a:ln w="19050">
                  <a:solidFill>
                    <a:schemeClr val="bg1"/>
                  </a:solidFill>
                  <a:round/>
                  <a:headEnd/>
                  <a:tailEnd/>
                </a:ln>
                <a:gradFill rotWithShape="1">
                  <a:gsLst>
                    <a:gs pos="0">
                      <a:schemeClr val="tx1"/>
                    </a:gs>
                    <a:gs pos="100000">
                      <a:srgbClr val="9FDAFF"/>
                    </a:gs>
                  </a:gsLst>
                  <a:lin ang="0" scaled="1"/>
                </a:gradFill>
                <a:effectLst>
                  <a:outerShdw dist="63500" dir="2212194" algn="ctr" rotWithShape="0">
                    <a:schemeClr val="tx2">
                      <a:alpha val="50000"/>
                    </a:schemeClr>
                  </a:outerShdw>
                </a:effectLst>
                <a:cs typeface="Arial" panose="020B0604020202020204" pitchFamily="34" charset="0"/>
              </a:rPr>
              <a:t>Thank You !</a:t>
            </a:r>
            <a:endParaRPr lang="fa-IR" sz="3600" b="1" kern="10">
              <a:ln w="19050">
                <a:solidFill>
                  <a:schemeClr val="bg1"/>
                </a:solidFill>
                <a:round/>
                <a:headEnd/>
                <a:tailEnd/>
              </a:ln>
              <a:gradFill rotWithShape="1">
                <a:gsLst>
                  <a:gs pos="0">
                    <a:schemeClr val="tx1"/>
                  </a:gs>
                  <a:gs pos="100000">
                    <a:srgbClr val="9FDAFF"/>
                  </a:gs>
                </a:gsLst>
                <a:lin ang="0" scaled="1"/>
              </a:gradFill>
              <a:effectLst>
                <a:outerShdw dist="63500" dir="2212194" algn="ctr" rotWithShape="0">
                  <a:schemeClr val="tx2">
                    <a:alpha val="50000"/>
                  </a:schemeClr>
                </a:outerShdw>
              </a:effectLst>
              <a:cs typeface="Arial" panose="020B0604020202020204" pitchFamily="34" charset="0"/>
            </a:endParaRPr>
          </a:p>
        </p:txBody>
      </p:sp>
      <p:sp>
        <p:nvSpPr>
          <p:cNvPr id="3" name="TextBox 2"/>
          <p:cNvSpPr txBox="1"/>
          <p:nvPr/>
        </p:nvSpPr>
        <p:spPr>
          <a:xfrm>
            <a:off x="6211645" y="2852936"/>
            <a:ext cx="2605201" cy="830997"/>
          </a:xfrm>
          <a:prstGeom prst="rect">
            <a:avLst/>
          </a:prstGeom>
          <a:noFill/>
        </p:spPr>
        <p:txBody>
          <a:bodyPr wrap="none" rtlCol="1">
            <a:spAutoFit/>
          </a:bodyPr>
          <a:lstStyle/>
          <a:p>
            <a:pPr algn="ctr"/>
            <a:r>
              <a:rPr lang="en-US" sz="2400" dirty="0" smtClean="0">
                <a:solidFill>
                  <a:schemeClr val="bg1"/>
                </a:solidFill>
              </a:rPr>
              <a:t>irppt.com</a:t>
            </a:r>
          </a:p>
          <a:p>
            <a:pPr algn="ctr"/>
            <a:r>
              <a:rPr lang="fa-IR" sz="2400" dirty="0" smtClean="0">
                <a:solidFill>
                  <a:schemeClr val="bg1"/>
                </a:solidFill>
              </a:rPr>
              <a:t>مرکز پاورپوینت مادسیج</a:t>
            </a:r>
            <a:endParaRPr lang="fa-IR" sz="2400"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89092"/>
                                        </p:tgtEl>
                                        <p:attrNameLst>
                                          <p:attrName>style.visibility</p:attrName>
                                        </p:attrNameLst>
                                      </p:cBhvr>
                                      <p:to>
                                        <p:strVal val="visible"/>
                                      </p:to>
                                    </p:set>
                                    <p:anim calcmode="lin" valueType="num">
                                      <p:cBhvr>
                                        <p:cTn id="7" dur="500" fill="hold"/>
                                        <p:tgtEl>
                                          <p:spTgt spid="89092"/>
                                        </p:tgtEl>
                                        <p:attrNameLst>
                                          <p:attrName>ppt_w</p:attrName>
                                        </p:attrNameLst>
                                      </p:cBhvr>
                                      <p:tavLst>
                                        <p:tav tm="0">
                                          <p:val>
                                            <p:fltVal val="0"/>
                                          </p:val>
                                        </p:tav>
                                        <p:tav tm="100000">
                                          <p:val>
                                            <p:strVal val="#ppt_w"/>
                                          </p:val>
                                        </p:tav>
                                      </p:tavLst>
                                    </p:anim>
                                    <p:anim calcmode="lin" valueType="num">
                                      <p:cBhvr>
                                        <p:cTn id="8" dur="500" fill="hold"/>
                                        <p:tgtEl>
                                          <p:spTgt spid="89092"/>
                                        </p:tgtEl>
                                        <p:attrNameLst>
                                          <p:attrName>ppt_h</p:attrName>
                                        </p:attrNameLst>
                                      </p:cBhvr>
                                      <p:tavLst>
                                        <p:tav tm="0">
                                          <p:val>
                                            <p:fltVal val="0"/>
                                          </p:val>
                                        </p:tav>
                                        <p:tav tm="100000">
                                          <p:val>
                                            <p:strVal val="#ppt_h"/>
                                          </p:val>
                                        </p:tav>
                                      </p:tavLst>
                                    </p:anim>
                                    <p:animEffect transition="in" filter="fade">
                                      <p:cBhvr>
                                        <p:cTn id="9" dur="500"/>
                                        <p:tgtEl>
                                          <p:spTgt spid="890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09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47"/>
          <p:cNvSpPr>
            <a:spLocks noChangeArrowheads="1"/>
          </p:cNvSpPr>
          <p:nvPr/>
        </p:nvSpPr>
        <p:spPr bwMode="auto">
          <a:xfrm>
            <a:off x="0" y="6324600"/>
            <a:ext cx="9144000" cy="533400"/>
          </a:xfrm>
          <a:prstGeom prst="rect">
            <a:avLst/>
          </a:prstGeom>
          <a:solidFill>
            <a:schemeClr val="tx2"/>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46" name="Date Placeholder 3"/>
          <p:cNvSpPr>
            <a:spLocks noGrp="1"/>
          </p:cNvSpPr>
          <p:nvPr>
            <p:ph type="dt" sz="quarter" idx="10"/>
          </p:nvPr>
        </p:nvSpPr>
        <p:spPr/>
        <p:txBody>
          <a:bodyPr/>
          <a:lstStyle/>
          <a:p>
            <a:pPr>
              <a:defRPr/>
            </a:pPr>
            <a:r>
              <a:rPr lang="en-PH" dirty="0"/>
              <a:t>www.designfreebies.org</a:t>
            </a:r>
          </a:p>
        </p:txBody>
      </p:sp>
      <p:sp>
        <p:nvSpPr>
          <p:cNvPr id="47" name="Footer Placeholder 4"/>
          <p:cNvSpPr>
            <a:spLocks noGrp="1"/>
          </p:cNvSpPr>
          <p:nvPr>
            <p:ph type="ftr" sz="quarter" idx="11"/>
          </p:nvPr>
        </p:nvSpPr>
        <p:spPr/>
        <p:txBody>
          <a:bodyPr/>
          <a:lstStyle/>
          <a:p>
            <a:pPr>
              <a:defRPr/>
            </a:pPr>
            <a:r>
              <a:rPr lang="en-PH" dirty="0"/>
              <a:t>Company Logo</a:t>
            </a:r>
          </a:p>
        </p:txBody>
      </p:sp>
      <p:sp>
        <p:nvSpPr>
          <p:cNvPr id="6149" name="Rectangle 2"/>
          <p:cNvSpPr>
            <a:spLocks noGrp="1" noChangeArrowheads="1"/>
          </p:cNvSpPr>
          <p:nvPr>
            <p:ph type="title"/>
          </p:nvPr>
        </p:nvSpPr>
        <p:spPr/>
        <p:txBody>
          <a:bodyPr/>
          <a:lstStyle/>
          <a:p>
            <a:r>
              <a:rPr lang="en-PH" smtClean="0">
                <a:latin typeface="Verdana" panose="020B0604030504040204" pitchFamily="34" charset="0"/>
              </a:rPr>
              <a:t>Contents</a:t>
            </a:r>
            <a:endParaRPr lang="en-PH" smtClean="0">
              <a:solidFill>
                <a:schemeClr val="accent1"/>
              </a:solidFill>
              <a:latin typeface="Verdana" panose="020B0604030504040204" pitchFamily="34" charset="0"/>
            </a:endParaRPr>
          </a:p>
        </p:txBody>
      </p:sp>
      <p:sp>
        <p:nvSpPr>
          <p:cNvPr id="6150" name="Text Box 3"/>
          <p:cNvSpPr txBox="1">
            <a:spLocks noChangeArrowheads="1"/>
          </p:cNvSpPr>
          <p:nvPr/>
        </p:nvSpPr>
        <p:spPr bwMode="auto">
          <a:xfrm>
            <a:off x="1660525" y="722313"/>
            <a:ext cx="184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eaLnBrk="1" hangingPunct="1"/>
            <a:endParaRPr lang="en-US"/>
          </a:p>
        </p:txBody>
      </p:sp>
      <p:sp>
        <p:nvSpPr>
          <p:cNvPr id="6151" name="AutoShape 52"/>
          <p:cNvSpPr>
            <a:spLocks noChangeArrowheads="1"/>
          </p:cNvSpPr>
          <p:nvPr/>
        </p:nvSpPr>
        <p:spPr bwMode="gray">
          <a:xfrm>
            <a:off x="2438400" y="1820863"/>
            <a:ext cx="4419600" cy="508000"/>
          </a:xfrm>
          <a:prstGeom prst="roundRect">
            <a:avLst>
              <a:gd name="adj" fmla="val 50000"/>
            </a:avLst>
          </a:prstGeom>
          <a:noFill/>
          <a:ln w="28575" algn="ctr">
            <a:solidFill>
              <a:schemeClr val="bg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b="1"/>
              <a:t>Click to add Title</a:t>
            </a:r>
          </a:p>
        </p:txBody>
      </p:sp>
      <p:pic>
        <p:nvPicPr>
          <p:cNvPr id="6152" name="Picture 49" descr="button-1-1.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133600" y="1905000"/>
            <a:ext cx="3810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3" name="AutoShape 52"/>
          <p:cNvSpPr>
            <a:spLocks noChangeArrowheads="1"/>
          </p:cNvSpPr>
          <p:nvPr/>
        </p:nvSpPr>
        <p:spPr bwMode="gray">
          <a:xfrm>
            <a:off x="2438400" y="2590800"/>
            <a:ext cx="4419600" cy="508000"/>
          </a:xfrm>
          <a:prstGeom prst="roundRect">
            <a:avLst>
              <a:gd name="adj" fmla="val 50000"/>
            </a:avLst>
          </a:prstGeom>
          <a:noFill/>
          <a:ln w="28575" algn="ctr">
            <a:solidFill>
              <a:schemeClr val="bg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b="1"/>
              <a:t>Click to add Title</a:t>
            </a:r>
          </a:p>
        </p:txBody>
      </p:sp>
      <p:sp>
        <p:nvSpPr>
          <p:cNvPr id="6154" name="AutoShape 52"/>
          <p:cNvSpPr>
            <a:spLocks noChangeArrowheads="1"/>
          </p:cNvSpPr>
          <p:nvPr/>
        </p:nvSpPr>
        <p:spPr bwMode="gray">
          <a:xfrm>
            <a:off x="2438400" y="3352800"/>
            <a:ext cx="4419600" cy="508000"/>
          </a:xfrm>
          <a:prstGeom prst="roundRect">
            <a:avLst>
              <a:gd name="adj" fmla="val 50000"/>
            </a:avLst>
          </a:prstGeom>
          <a:noFill/>
          <a:ln w="28575" algn="ctr">
            <a:solidFill>
              <a:schemeClr val="bg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b="1"/>
              <a:t>Click to add Title</a:t>
            </a:r>
          </a:p>
        </p:txBody>
      </p:sp>
      <p:sp>
        <p:nvSpPr>
          <p:cNvPr id="6155" name="AutoShape 52"/>
          <p:cNvSpPr>
            <a:spLocks noChangeArrowheads="1"/>
          </p:cNvSpPr>
          <p:nvPr/>
        </p:nvSpPr>
        <p:spPr bwMode="gray">
          <a:xfrm>
            <a:off x="2438400" y="4114800"/>
            <a:ext cx="4419600" cy="508000"/>
          </a:xfrm>
          <a:prstGeom prst="roundRect">
            <a:avLst>
              <a:gd name="adj" fmla="val 50000"/>
            </a:avLst>
          </a:prstGeom>
          <a:noFill/>
          <a:ln w="28575" algn="ctr">
            <a:solidFill>
              <a:schemeClr val="bg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b="1"/>
              <a:t>Click to add Title</a:t>
            </a:r>
          </a:p>
        </p:txBody>
      </p:sp>
      <p:pic>
        <p:nvPicPr>
          <p:cNvPr id="6156" name="Picture 58" descr="button-1-2.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133600" y="2667000"/>
            <a:ext cx="3810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7" name="AutoShape 52"/>
          <p:cNvSpPr>
            <a:spLocks noChangeArrowheads="1"/>
          </p:cNvSpPr>
          <p:nvPr/>
        </p:nvSpPr>
        <p:spPr bwMode="gray">
          <a:xfrm>
            <a:off x="2438400" y="4876800"/>
            <a:ext cx="4419600" cy="508000"/>
          </a:xfrm>
          <a:prstGeom prst="roundRect">
            <a:avLst>
              <a:gd name="adj" fmla="val 50000"/>
            </a:avLst>
          </a:prstGeom>
          <a:noFill/>
          <a:ln w="28575" algn="ctr">
            <a:solidFill>
              <a:schemeClr val="bg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b="1"/>
              <a:t>Click to add Title</a:t>
            </a:r>
          </a:p>
        </p:txBody>
      </p:sp>
      <p:pic>
        <p:nvPicPr>
          <p:cNvPr id="6158" name="Picture 59" descr="button-1-3.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133600" y="3429000"/>
            <a:ext cx="3810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9" name="Picture 60" descr="button-1-4.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133600" y="4191000"/>
            <a:ext cx="3810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60" name="Picture 61" descr="button-1-5.pn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133600" y="4953000"/>
            <a:ext cx="3810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extBox 16"/>
          <p:cNvSpPr txBox="1"/>
          <p:nvPr/>
        </p:nvSpPr>
        <p:spPr>
          <a:xfrm>
            <a:off x="2074171" y="134203"/>
            <a:ext cx="2605201" cy="830997"/>
          </a:xfrm>
          <a:prstGeom prst="rect">
            <a:avLst/>
          </a:prstGeom>
          <a:noFill/>
        </p:spPr>
        <p:txBody>
          <a:bodyPr wrap="none" rtlCol="1">
            <a:spAutoFit/>
          </a:bodyPr>
          <a:lstStyle/>
          <a:p>
            <a:pPr algn="ctr"/>
            <a:r>
              <a:rPr lang="en-US" sz="2400" dirty="0" smtClean="0">
                <a:solidFill>
                  <a:schemeClr val="bg1"/>
                </a:solidFill>
              </a:rPr>
              <a:t>irppt.com</a:t>
            </a:r>
          </a:p>
          <a:p>
            <a:pPr algn="ctr"/>
            <a:r>
              <a:rPr lang="fa-IR" sz="2400" dirty="0" smtClean="0">
                <a:solidFill>
                  <a:schemeClr val="bg1"/>
                </a:solidFill>
              </a:rPr>
              <a:t>مرکز پاورپوینت مادسیج</a:t>
            </a:r>
            <a:endParaRPr lang="fa-IR" sz="2400" dirty="0">
              <a:solidFill>
                <a:schemeClr val="bg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r>
              <a:rPr lang="en-PH"/>
              <a:t>www.designfreebies.org</a:t>
            </a:r>
          </a:p>
        </p:txBody>
      </p:sp>
      <p:sp>
        <p:nvSpPr>
          <p:cNvPr id="5" name="Footer Placeholder 4"/>
          <p:cNvSpPr>
            <a:spLocks noGrp="1"/>
          </p:cNvSpPr>
          <p:nvPr>
            <p:ph type="ftr" sz="quarter" idx="11"/>
          </p:nvPr>
        </p:nvSpPr>
        <p:spPr/>
        <p:txBody>
          <a:bodyPr/>
          <a:lstStyle/>
          <a:p>
            <a:pPr>
              <a:defRPr/>
            </a:pPr>
            <a:r>
              <a:rPr lang="en-PH"/>
              <a:t>Company Logo</a:t>
            </a:r>
          </a:p>
        </p:txBody>
      </p:sp>
      <p:sp>
        <p:nvSpPr>
          <p:cNvPr id="7172" name="Rectangle 2"/>
          <p:cNvSpPr>
            <a:spLocks noGrp="1" noChangeArrowheads="1"/>
          </p:cNvSpPr>
          <p:nvPr>
            <p:ph type="title"/>
          </p:nvPr>
        </p:nvSpPr>
        <p:spPr/>
        <p:txBody>
          <a:bodyPr/>
          <a:lstStyle/>
          <a:p>
            <a:r>
              <a:rPr lang="en-PH" smtClean="0">
                <a:latin typeface="Verdana" panose="020B0604030504040204" pitchFamily="34" charset="0"/>
              </a:rPr>
              <a:t>Hot Tip</a:t>
            </a:r>
          </a:p>
        </p:txBody>
      </p:sp>
      <p:sp>
        <p:nvSpPr>
          <p:cNvPr id="7173" name="Rectangle 3"/>
          <p:cNvSpPr>
            <a:spLocks noGrp="1" noChangeArrowheads="1"/>
          </p:cNvSpPr>
          <p:nvPr>
            <p:ph type="body" idx="1"/>
          </p:nvPr>
        </p:nvSpPr>
        <p:spPr>
          <a:xfrm>
            <a:off x="619125" y="1392238"/>
            <a:ext cx="7824788" cy="4852987"/>
          </a:xfrm>
        </p:spPr>
        <p:txBody>
          <a:bodyPr/>
          <a:lstStyle/>
          <a:p>
            <a:pPr>
              <a:lnSpc>
                <a:spcPct val="80000"/>
              </a:lnSpc>
            </a:pPr>
            <a:r>
              <a:rPr lang="en-PH" smtClean="0">
                <a:latin typeface="Verdana" panose="020B0604030504040204" pitchFamily="34" charset="0"/>
              </a:rPr>
              <a:t>A well-prepared and enthusiastic talk will help you convince your audience and maintain their attention. There are some key points that define a good talk.</a:t>
            </a:r>
          </a:p>
          <a:p>
            <a:pPr>
              <a:lnSpc>
                <a:spcPct val="80000"/>
              </a:lnSpc>
            </a:pPr>
            <a:endParaRPr lang="en-PH" b="1" smtClean="0">
              <a:latin typeface="Verdana" panose="020B0604030504040204" pitchFamily="34" charset="0"/>
            </a:endParaRPr>
          </a:p>
          <a:p>
            <a:pPr lvl="1">
              <a:lnSpc>
                <a:spcPct val="80000"/>
              </a:lnSpc>
            </a:pPr>
            <a:r>
              <a:rPr lang="en-PH" sz="3200" smtClean="0">
                <a:latin typeface="Arial" panose="020B0604020202020204" pitchFamily="34" charset="0"/>
              </a:rPr>
              <a:t>Know your slides inside out. </a:t>
            </a:r>
          </a:p>
          <a:p>
            <a:pPr lvl="1">
              <a:lnSpc>
                <a:spcPct val="80000"/>
              </a:lnSpc>
            </a:pPr>
            <a:r>
              <a:rPr lang="en-PH" sz="3200" smtClean="0">
                <a:latin typeface="Arial" panose="020B0604020202020204" pitchFamily="34" charset="0"/>
              </a:rPr>
              <a:t>Speak freely.</a:t>
            </a:r>
          </a:p>
          <a:p>
            <a:pPr lvl="1">
              <a:lnSpc>
                <a:spcPct val="80000"/>
              </a:lnSpc>
            </a:pPr>
            <a:r>
              <a:rPr lang="en-PH" sz="3200" smtClean="0">
                <a:latin typeface="Arial" panose="020B0604020202020204" pitchFamily="34" charset="0"/>
              </a:rPr>
              <a:t>Speak with confidence.</a:t>
            </a:r>
          </a:p>
          <a:p>
            <a:pPr lvl="1">
              <a:lnSpc>
                <a:spcPct val="80000"/>
              </a:lnSpc>
            </a:pPr>
            <a:r>
              <a:rPr lang="en-PH" sz="3200" smtClean="0">
                <a:latin typeface="Arial" panose="020B0604020202020204" pitchFamily="34" charset="0"/>
              </a:rPr>
              <a:t>Maintain eye contact with the audience. </a:t>
            </a:r>
            <a:r>
              <a:rPr lang="en-PH" sz="2900" smtClean="0">
                <a:latin typeface="Arial" panose="020B0604020202020204" pitchFamily="34" charset="0"/>
              </a:rPr>
              <a:t/>
            </a:r>
            <a:br>
              <a:rPr lang="en-PH" sz="2900" smtClean="0">
                <a:latin typeface="Arial" panose="020B0604020202020204" pitchFamily="34" charset="0"/>
              </a:rPr>
            </a:br>
            <a:endParaRPr lang="en-PH" sz="2900" smtClean="0">
              <a:latin typeface="Arial" panose="020B0604020202020204" pitchFamily="34" charset="0"/>
            </a:endParaRPr>
          </a:p>
          <a:p>
            <a:pPr lvl="1">
              <a:lnSpc>
                <a:spcPct val="80000"/>
              </a:lnSpc>
            </a:pPr>
            <a:endParaRPr lang="en-PH" sz="2900" smtClean="0">
              <a:latin typeface="Arial" panose="020B0604020202020204"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0" descr="button-1-rect.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124200" y="1752600"/>
            <a:ext cx="2857500" cy="73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Date Placeholder 3"/>
          <p:cNvSpPr>
            <a:spLocks noGrp="1"/>
          </p:cNvSpPr>
          <p:nvPr>
            <p:ph type="dt" sz="quarter" idx="10"/>
          </p:nvPr>
        </p:nvSpPr>
        <p:spPr/>
        <p:txBody>
          <a:bodyPr/>
          <a:lstStyle/>
          <a:p>
            <a:pPr>
              <a:defRPr/>
            </a:pPr>
            <a:r>
              <a:rPr lang="en-PH"/>
              <a:t>www.designfreebies.org</a:t>
            </a:r>
          </a:p>
        </p:txBody>
      </p:sp>
      <p:sp>
        <p:nvSpPr>
          <p:cNvPr id="20" name="Footer Placeholder 4"/>
          <p:cNvSpPr>
            <a:spLocks noGrp="1"/>
          </p:cNvSpPr>
          <p:nvPr>
            <p:ph type="ftr" sz="quarter" idx="11"/>
          </p:nvPr>
        </p:nvSpPr>
        <p:spPr/>
        <p:txBody>
          <a:bodyPr/>
          <a:lstStyle/>
          <a:p>
            <a:pPr>
              <a:defRPr/>
            </a:pPr>
            <a:r>
              <a:rPr lang="en-PH"/>
              <a:t>Company Logo</a:t>
            </a:r>
          </a:p>
        </p:txBody>
      </p:sp>
      <p:sp>
        <p:nvSpPr>
          <p:cNvPr id="8197" name="Rectangle 2"/>
          <p:cNvSpPr>
            <a:spLocks noGrp="1" noChangeArrowheads="1"/>
          </p:cNvSpPr>
          <p:nvPr>
            <p:ph type="title"/>
          </p:nvPr>
        </p:nvSpPr>
        <p:spPr/>
        <p:txBody>
          <a:bodyPr/>
          <a:lstStyle/>
          <a:p>
            <a:r>
              <a:rPr lang="en-PH" sz="3600" smtClean="0">
                <a:latin typeface="Verdana" panose="020B0604030504040204" pitchFamily="34" charset="0"/>
              </a:rPr>
              <a:t>Diagram</a:t>
            </a:r>
            <a:endParaRPr lang="en-PH" sz="2000" smtClean="0">
              <a:latin typeface="Verdana" panose="020B0604030504040204" pitchFamily="34" charset="0"/>
            </a:endParaRPr>
          </a:p>
        </p:txBody>
      </p:sp>
      <p:sp>
        <p:nvSpPr>
          <p:cNvPr id="8198" name="AutoShape 3"/>
          <p:cNvSpPr>
            <a:spLocks noChangeArrowheads="1"/>
          </p:cNvSpPr>
          <p:nvPr/>
        </p:nvSpPr>
        <p:spPr bwMode="auto">
          <a:xfrm>
            <a:off x="5943600" y="2667000"/>
            <a:ext cx="2286000" cy="2667000"/>
          </a:xfrm>
          <a:prstGeom prst="roundRect">
            <a:avLst>
              <a:gd name="adj" fmla="val 16667"/>
            </a:avLst>
          </a:pr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a:endParaRPr lang="en-US">
              <a:latin typeface="Verdana" panose="020B0604030504040204" pitchFamily="34" charset="0"/>
            </a:endParaRPr>
          </a:p>
        </p:txBody>
      </p:sp>
      <p:sp>
        <p:nvSpPr>
          <p:cNvPr id="8199" name="AutoShape 5"/>
          <p:cNvSpPr>
            <a:spLocks noChangeArrowheads="1"/>
          </p:cNvSpPr>
          <p:nvPr/>
        </p:nvSpPr>
        <p:spPr bwMode="auto">
          <a:xfrm>
            <a:off x="838200" y="2667000"/>
            <a:ext cx="2286000" cy="2971800"/>
          </a:xfrm>
          <a:prstGeom prst="roundRect">
            <a:avLst>
              <a:gd name="adj" fmla="val 16667"/>
            </a:avLst>
          </a:pr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a:endParaRPr lang="en-US">
              <a:latin typeface="Verdana" panose="020B0604030504040204" pitchFamily="34" charset="0"/>
            </a:endParaRPr>
          </a:p>
        </p:txBody>
      </p:sp>
      <p:sp>
        <p:nvSpPr>
          <p:cNvPr id="8200" name="Text Box 6"/>
          <p:cNvSpPr txBox="1">
            <a:spLocks noChangeArrowheads="1"/>
          </p:cNvSpPr>
          <p:nvPr/>
        </p:nvSpPr>
        <p:spPr bwMode="auto">
          <a:xfrm>
            <a:off x="990600" y="2743200"/>
            <a:ext cx="2038350" cy="277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sz="2000" b="1">
                <a:solidFill>
                  <a:srgbClr val="000000"/>
                </a:solidFill>
              </a:rPr>
              <a:t>Images</a:t>
            </a:r>
            <a:r>
              <a:rPr lang="en-PH">
                <a:solidFill>
                  <a:srgbClr val="000000"/>
                </a:solidFill>
              </a:rPr>
              <a:t> </a:t>
            </a:r>
          </a:p>
          <a:p>
            <a:pPr algn="l"/>
            <a:r>
              <a:rPr lang="en-PH" sz="1400"/>
              <a:t>Images are key elements of every presentation. Your audience has ears and eyes – they’ll want to see what you’re talking about, and a good visual cue will help them to understand your message much better.</a:t>
            </a:r>
            <a:endParaRPr lang="en-PH" sz="1400">
              <a:solidFill>
                <a:srgbClr val="000000"/>
              </a:solidFill>
            </a:endParaRPr>
          </a:p>
        </p:txBody>
      </p:sp>
      <p:sp>
        <p:nvSpPr>
          <p:cNvPr id="72711" name="Freeform 7"/>
          <p:cNvSpPr>
            <a:spLocks/>
          </p:cNvSpPr>
          <p:nvPr/>
        </p:nvSpPr>
        <p:spPr bwMode="gray">
          <a:xfrm>
            <a:off x="3200400" y="2514600"/>
            <a:ext cx="903288" cy="1241425"/>
          </a:xfrm>
          <a:custGeom>
            <a:avLst/>
            <a:gdLst/>
            <a:ahLst/>
            <a:cxnLst>
              <a:cxn ang="0">
                <a:pos x="580" y="0"/>
              </a:cxn>
              <a:cxn ang="0">
                <a:pos x="578" y="90"/>
              </a:cxn>
              <a:cxn ang="0">
                <a:pos x="568" y="174"/>
              </a:cxn>
              <a:cxn ang="0">
                <a:pos x="552" y="252"/>
              </a:cxn>
              <a:cxn ang="0">
                <a:pos x="526" y="324"/>
              </a:cxn>
              <a:cxn ang="0">
                <a:pos x="494" y="390"/>
              </a:cxn>
              <a:cxn ang="0">
                <a:pos x="452" y="450"/>
              </a:cxn>
              <a:cxn ang="0">
                <a:pos x="402" y="508"/>
              </a:cxn>
              <a:cxn ang="0">
                <a:pos x="342" y="560"/>
              </a:cxn>
              <a:cxn ang="0">
                <a:pos x="270" y="610"/>
              </a:cxn>
              <a:cxn ang="0">
                <a:pos x="188" y="656"/>
              </a:cxn>
              <a:cxn ang="0">
                <a:pos x="188" y="798"/>
              </a:cxn>
              <a:cxn ang="0">
                <a:pos x="0" y="514"/>
              </a:cxn>
              <a:cxn ang="0">
                <a:pos x="188" y="230"/>
              </a:cxn>
              <a:cxn ang="0">
                <a:pos x="188" y="372"/>
              </a:cxn>
              <a:cxn ang="0">
                <a:pos x="224" y="368"/>
              </a:cxn>
              <a:cxn ang="0">
                <a:pos x="264" y="356"/>
              </a:cxn>
              <a:cxn ang="0">
                <a:pos x="306" y="336"/>
              </a:cxn>
              <a:cxn ang="0">
                <a:pos x="348" y="310"/>
              </a:cxn>
              <a:cxn ang="0">
                <a:pos x="392" y="280"/>
              </a:cxn>
              <a:cxn ang="0">
                <a:pos x="432" y="246"/>
              </a:cxn>
              <a:cxn ang="0">
                <a:pos x="472" y="208"/>
              </a:cxn>
              <a:cxn ang="0">
                <a:pos x="506" y="166"/>
              </a:cxn>
              <a:cxn ang="0">
                <a:pos x="536" y="124"/>
              </a:cxn>
              <a:cxn ang="0">
                <a:pos x="558" y="82"/>
              </a:cxn>
              <a:cxn ang="0">
                <a:pos x="574" y="40"/>
              </a:cxn>
              <a:cxn ang="0">
                <a:pos x="578" y="0"/>
              </a:cxn>
              <a:cxn ang="0">
                <a:pos x="580" y="0"/>
              </a:cxn>
            </a:cxnLst>
            <a:rect l="0" t="0" r="r" b="b"/>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solidFill>
            <a:schemeClr val="accent1">
              <a:lumMod val="75000"/>
            </a:schemeClr>
          </a:solidFill>
          <a:ln w="0">
            <a:noFill/>
            <a:prstDash val="solid"/>
            <a:round/>
            <a:headEnd/>
            <a:tailEnd/>
          </a:ln>
        </p:spPr>
        <p:txBody>
          <a:bodyPr/>
          <a:lstStyle/>
          <a:p>
            <a:pPr>
              <a:defRPr/>
            </a:pPr>
            <a:endParaRPr lang="en-PH">
              <a:latin typeface="Arial" charset="0"/>
            </a:endParaRPr>
          </a:p>
        </p:txBody>
      </p:sp>
      <p:sp>
        <p:nvSpPr>
          <p:cNvPr id="8202" name="AutoShape 8"/>
          <p:cNvSpPr>
            <a:spLocks noChangeAspect="1" noChangeArrowheads="1" noTextEdit="1"/>
          </p:cNvSpPr>
          <p:nvPr/>
        </p:nvSpPr>
        <p:spPr bwMode="gray">
          <a:xfrm flipH="1">
            <a:off x="4868863" y="3252788"/>
            <a:ext cx="909637" cy="124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a-IR"/>
          </a:p>
        </p:txBody>
      </p:sp>
      <p:sp>
        <p:nvSpPr>
          <p:cNvPr id="72713" name="Freeform 9"/>
          <p:cNvSpPr>
            <a:spLocks/>
          </p:cNvSpPr>
          <p:nvPr/>
        </p:nvSpPr>
        <p:spPr bwMode="gray">
          <a:xfrm flipH="1">
            <a:off x="4953000" y="2514600"/>
            <a:ext cx="903288" cy="1241425"/>
          </a:xfrm>
          <a:custGeom>
            <a:avLst/>
            <a:gdLst/>
            <a:ahLst/>
            <a:cxnLst>
              <a:cxn ang="0">
                <a:pos x="580" y="0"/>
              </a:cxn>
              <a:cxn ang="0">
                <a:pos x="578" y="90"/>
              </a:cxn>
              <a:cxn ang="0">
                <a:pos x="568" y="174"/>
              </a:cxn>
              <a:cxn ang="0">
                <a:pos x="552" y="252"/>
              </a:cxn>
              <a:cxn ang="0">
                <a:pos x="526" y="324"/>
              </a:cxn>
              <a:cxn ang="0">
                <a:pos x="494" y="390"/>
              </a:cxn>
              <a:cxn ang="0">
                <a:pos x="452" y="450"/>
              </a:cxn>
              <a:cxn ang="0">
                <a:pos x="402" y="508"/>
              </a:cxn>
              <a:cxn ang="0">
                <a:pos x="342" y="560"/>
              </a:cxn>
              <a:cxn ang="0">
                <a:pos x="270" y="610"/>
              </a:cxn>
              <a:cxn ang="0">
                <a:pos x="188" y="656"/>
              </a:cxn>
              <a:cxn ang="0">
                <a:pos x="188" y="798"/>
              </a:cxn>
              <a:cxn ang="0">
                <a:pos x="0" y="514"/>
              </a:cxn>
              <a:cxn ang="0">
                <a:pos x="188" y="230"/>
              </a:cxn>
              <a:cxn ang="0">
                <a:pos x="188" y="372"/>
              </a:cxn>
              <a:cxn ang="0">
                <a:pos x="224" y="368"/>
              </a:cxn>
              <a:cxn ang="0">
                <a:pos x="264" y="356"/>
              </a:cxn>
              <a:cxn ang="0">
                <a:pos x="306" y="336"/>
              </a:cxn>
              <a:cxn ang="0">
                <a:pos x="348" y="310"/>
              </a:cxn>
              <a:cxn ang="0">
                <a:pos x="392" y="280"/>
              </a:cxn>
              <a:cxn ang="0">
                <a:pos x="432" y="246"/>
              </a:cxn>
              <a:cxn ang="0">
                <a:pos x="472" y="208"/>
              </a:cxn>
              <a:cxn ang="0">
                <a:pos x="506" y="166"/>
              </a:cxn>
              <a:cxn ang="0">
                <a:pos x="536" y="124"/>
              </a:cxn>
              <a:cxn ang="0">
                <a:pos x="558" y="82"/>
              </a:cxn>
              <a:cxn ang="0">
                <a:pos x="574" y="40"/>
              </a:cxn>
              <a:cxn ang="0">
                <a:pos x="578" y="0"/>
              </a:cxn>
              <a:cxn ang="0">
                <a:pos x="580" y="0"/>
              </a:cxn>
            </a:cxnLst>
            <a:rect l="0" t="0" r="r" b="b"/>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solidFill>
            <a:schemeClr val="accent1">
              <a:lumMod val="75000"/>
            </a:schemeClr>
          </a:solidFill>
          <a:ln w="0">
            <a:noFill/>
            <a:prstDash val="solid"/>
            <a:round/>
            <a:headEnd/>
            <a:tailEnd/>
          </a:ln>
        </p:spPr>
        <p:txBody>
          <a:bodyPr/>
          <a:lstStyle/>
          <a:p>
            <a:pPr>
              <a:defRPr/>
            </a:pPr>
            <a:endParaRPr lang="en-PH">
              <a:latin typeface="Arial" charset="0"/>
            </a:endParaRPr>
          </a:p>
        </p:txBody>
      </p:sp>
      <p:sp>
        <p:nvSpPr>
          <p:cNvPr id="8204" name="Text Box 18"/>
          <p:cNvSpPr txBox="1">
            <a:spLocks noChangeArrowheads="1"/>
          </p:cNvSpPr>
          <p:nvPr/>
        </p:nvSpPr>
        <p:spPr bwMode="auto">
          <a:xfrm>
            <a:off x="3886200" y="1752600"/>
            <a:ext cx="1228725" cy="66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a:r>
              <a:rPr lang="en-PH" sz="2400" b="1">
                <a:solidFill>
                  <a:srgbClr val="000000"/>
                </a:solidFill>
              </a:rPr>
              <a:t>Title</a:t>
            </a:r>
          </a:p>
          <a:p>
            <a:pPr algn="ctr"/>
            <a:r>
              <a:rPr lang="en-PH" sz="1400">
                <a:solidFill>
                  <a:srgbClr val="000000"/>
                </a:solidFill>
              </a:rPr>
              <a:t>Add your text</a:t>
            </a:r>
          </a:p>
        </p:txBody>
      </p:sp>
      <p:sp>
        <p:nvSpPr>
          <p:cNvPr id="8205" name="Text Box 19"/>
          <p:cNvSpPr txBox="1">
            <a:spLocks noChangeArrowheads="1"/>
          </p:cNvSpPr>
          <p:nvPr/>
        </p:nvSpPr>
        <p:spPr bwMode="auto">
          <a:xfrm>
            <a:off x="6115050" y="2819400"/>
            <a:ext cx="2038350" cy="2338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sz="2000" b="1">
                <a:solidFill>
                  <a:srgbClr val="000000"/>
                </a:solidFill>
              </a:rPr>
              <a:t>Contrast</a:t>
            </a:r>
            <a:endParaRPr lang="en-PH">
              <a:solidFill>
                <a:srgbClr val="000000"/>
              </a:solidFill>
            </a:endParaRPr>
          </a:p>
          <a:p>
            <a:pPr algn="l"/>
            <a:r>
              <a:rPr lang="en-PH" sz="1400"/>
              <a:t>If you want to play with colors, keep it easy on the eyes and always keep good contrast in mind so that your readers do not have to strain to guess what you’ve typed on your slide.</a:t>
            </a:r>
            <a:endParaRPr lang="en-PH" sz="1400">
              <a:solidFill>
                <a:srgbClr val="000000"/>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PH" smtClean="0">
                <a:latin typeface="Verdana" panose="020B0604030504040204" pitchFamily="34" charset="0"/>
              </a:rPr>
              <a:t> Circular Diagram</a:t>
            </a:r>
          </a:p>
        </p:txBody>
      </p:sp>
      <p:sp>
        <p:nvSpPr>
          <p:cNvPr id="19" name="Date Placeholder 2"/>
          <p:cNvSpPr>
            <a:spLocks noGrp="1"/>
          </p:cNvSpPr>
          <p:nvPr>
            <p:ph type="dt" sz="quarter" idx="10"/>
          </p:nvPr>
        </p:nvSpPr>
        <p:spPr/>
        <p:txBody>
          <a:bodyPr/>
          <a:lstStyle/>
          <a:p>
            <a:pPr>
              <a:defRPr/>
            </a:pPr>
            <a:r>
              <a:rPr lang="en-PH" dirty="0"/>
              <a:t>www.designfreebies.org</a:t>
            </a:r>
          </a:p>
        </p:txBody>
      </p:sp>
      <p:sp>
        <p:nvSpPr>
          <p:cNvPr id="20" name="Footer Placeholder 3"/>
          <p:cNvSpPr>
            <a:spLocks noGrp="1"/>
          </p:cNvSpPr>
          <p:nvPr>
            <p:ph type="ftr" sz="quarter" idx="11"/>
          </p:nvPr>
        </p:nvSpPr>
        <p:spPr/>
        <p:txBody>
          <a:bodyPr/>
          <a:lstStyle/>
          <a:p>
            <a:pPr>
              <a:defRPr/>
            </a:pPr>
            <a:r>
              <a:rPr lang="en-PH"/>
              <a:t>Company Logo</a:t>
            </a:r>
          </a:p>
        </p:txBody>
      </p:sp>
      <p:pic>
        <p:nvPicPr>
          <p:cNvPr id="9221" name="Picture 20" descr="swirl.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743075" y="2200275"/>
            <a:ext cx="5200650" cy="276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Text Box 33"/>
          <p:cNvSpPr txBox="1">
            <a:spLocks noChangeArrowheads="1"/>
          </p:cNvSpPr>
          <p:nvPr/>
        </p:nvSpPr>
        <p:spPr bwMode="auto">
          <a:xfrm>
            <a:off x="5562600" y="2971800"/>
            <a:ext cx="2819400" cy="519113"/>
          </a:xfrm>
          <a:prstGeom prst="rect">
            <a:avLst/>
          </a:prstGeom>
          <a:noFill/>
          <a:ln w="9525" algn="ctr">
            <a:noFill/>
            <a:miter lim="800000"/>
            <a:headEnd/>
            <a:tailEnd/>
          </a:ln>
          <a:effectLst/>
        </p:spPr>
        <p:txBody>
          <a:bodyPr>
            <a:spAutoFit/>
          </a:bodyPr>
          <a:lstStyle/>
          <a:p>
            <a:pPr algn="l">
              <a:defRPr/>
            </a:pPr>
            <a:r>
              <a:rPr lang="en-PH" sz="2800" dirty="0">
                <a:effectLst>
                  <a:outerShdw blurRad="38100" dist="38100" dir="2700000" algn="tl">
                    <a:srgbClr val="C0C0C0"/>
                  </a:outerShdw>
                </a:effectLst>
                <a:latin typeface="Arial" charset="0"/>
              </a:rPr>
              <a:t>Add Your Title</a:t>
            </a:r>
            <a:endParaRPr lang="en-PH" sz="2800" dirty="0">
              <a:latin typeface="Arial" charset="0"/>
            </a:endParaRPr>
          </a:p>
        </p:txBody>
      </p:sp>
      <p:grpSp>
        <p:nvGrpSpPr>
          <p:cNvPr id="9223" name="Group 22"/>
          <p:cNvGrpSpPr>
            <a:grpSpLocks/>
          </p:cNvGrpSpPr>
          <p:nvPr/>
        </p:nvGrpSpPr>
        <p:grpSpPr bwMode="auto">
          <a:xfrm>
            <a:off x="3581400" y="3352800"/>
            <a:ext cx="1704975" cy="1885950"/>
            <a:chOff x="3248025" y="3733800"/>
            <a:chExt cx="1704975" cy="1885950"/>
          </a:xfrm>
        </p:grpSpPr>
        <p:sp>
          <p:nvSpPr>
            <p:cNvPr id="9249" name="Oval 34"/>
            <p:cNvSpPr>
              <a:spLocks noChangeArrowheads="1"/>
            </p:cNvSpPr>
            <p:nvPr/>
          </p:nvSpPr>
          <p:spPr bwMode="gray">
            <a:xfrm rot="-723406">
              <a:off x="3316288" y="4953000"/>
              <a:ext cx="1438275" cy="666750"/>
            </a:xfrm>
            <a:prstGeom prst="ellipse">
              <a:avLst/>
            </a:prstGeom>
            <a:solidFill>
              <a:srgbClr val="0F2145">
                <a:alpha val="30196"/>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9250" name="Oval 35"/>
            <p:cNvSpPr>
              <a:spLocks noChangeArrowheads="1"/>
            </p:cNvSpPr>
            <p:nvPr/>
          </p:nvSpPr>
          <p:spPr bwMode="gray">
            <a:xfrm>
              <a:off x="3248025" y="3733800"/>
              <a:ext cx="1704975" cy="1706563"/>
            </a:xfrm>
            <a:prstGeom prst="ellipse">
              <a:avLst/>
            </a:prstGeom>
            <a:gradFill rotWithShape="1">
              <a:gsLst>
                <a:gs pos="0">
                  <a:srgbClr val="5E9EFF"/>
                </a:gs>
                <a:gs pos="39999">
                  <a:srgbClr val="85C2FF"/>
                </a:gs>
                <a:gs pos="70000">
                  <a:srgbClr val="C4D6EB"/>
                </a:gs>
                <a:gs pos="100000">
                  <a:srgbClr val="FFEBFA"/>
                </a:gs>
              </a:gsLst>
              <a:lin ang="21540000"/>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9251" name="Oval 36"/>
            <p:cNvSpPr>
              <a:spLocks noChangeArrowheads="1"/>
            </p:cNvSpPr>
            <p:nvPr/>
          </p:nvSpPr>
          <p:spPr bwMode="gray">
            <a:xfrm>
              <a:off x="3268663" y="3743325"/>
              <a:ext cx="1665287" cy="1663700"/>
            </a:xfrm>
            <a:prstGeom prst="ellipse">
              <a:avLst/>
            </a:prstGeom>
            <a:gradFill rotWithShape="0">
              <a:gsLst>
                <a:gs pos="0">
                  <a:srgbClr val="5E9EFF"/>
                </a:gs>
                <a:gs pos="39999">
                  <a:srgbClr val="85C2FF"/>
                </a:gs>
                <a:gs pos="70000">
                  <a:srgbClr val="C4D6EB"/>
                </a:gs>
                <a:gs pos="100000">
                  <a:srgbClr val="FFEBFA"/>
                </a:gs>
              </a:gsLst>
              <a:lin ang="5400000"/>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9252" name="Oval 37"/>
            <p:cNvSpPr>
              <a:spLocks noChangeArrowheads="1"/>
            </p:cNvSpPr>
            <p:nvPr/>
          </p:nvSpPr>
          <p:spPr bwMode="gray">
            <a:xfrm>
              <a:off x="3286125" y="3759200"/>
              <a:ext cx="1584325" cy="1555750"/>
            </a:xfrm>
            <a:prstGeom prst="ellipse">
              <a:avLst/>
            </a:prstGeom>
            <a:gradFill rotWithShape="1">
              <a:gsLst>
                <a:gs pos="0">
                  <a:srgbClr val="5E9EFF"/>
                </a:gs>
                <a:gs pos="39999">
                  <a:srgbClr val="85C2FF"/>
                </a:gs>
                <a:gs pos="70000">
                  <a:srgbClr val="C4D6EB"/>
                </a:gs>
                <a:gs pos="100000">
                  <a:srgbClr val="FFEBFA"/>
                </a:gs>
              </a:gsLst>
              <a:lin ang="5400000"/>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9253" name="Oval 38"/>
            <p:cNvSpPr>
              <a:spLocks noChangeArrowheads="1"/>
            </p:cNvSpPr>
            <p:nvPr/>
          </p:nvSpPr>
          <p:spPr bwMode="gray">
            <a:xfrm>
              <a:off x="3378200" y="3803650"/>
              <a:ext cx="1409700" cy="1262063"/>
            </a:xfrm>
            <a:prstGeom prst="ellipse">
              <a:avLst/>
            </a:prstGeom>
            <a:gradFill rotWithShape="1">
              <a:gsLst>
                <a:gs pos="0">
                  <a:srgbClr val="FFFFFF"/>
                </a:gs>
                <a:gs pos="100000">
                  <a:srgbClr val="D6E1E2">
                    <a:alpha val="37999"/>
                  </a:srgbClr>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grpSp>
      <p:sp>
        <p:nvSpPr>
          <p:cNvPr id="9224" name="Text Box 39"/>
          <p:cNvSpPr txBox="1">
            <a:spLocks noChangeArrowheads="1"/>
          </p:cNvSpPr>
          <p:nvPr/>
        </p:nvSpPr>
        <p:spPr bwMode="gray">
          <a:xfrm>
            <a:off x="3997325" y="3979863"/>
            <a:ext cx="87630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PH" sz="2800">
                <a:solidFill>
                  <a:srgbClr val="000000"/>
                </a:solidFill>
              </a:rPr>
              <a:t>Text</a:t>
            </a:r>
            <a:endParaRPr lang="en-PH"/>
          </a:p>
        </p:txBody>
      </p:sp>
      <p:grpSp>
        <p:nvGrpSpPr>
          <p:cNvPr id="9225" name="Group 29"/>
          <p:cNvGrpSpPr>
            <a:grpSpLocks/>
          </p:cNvGrpSpPr>
          <p:nvPr/>
        </p:nvGrpSpPr>
        <p:grpSpPr bwMode="auto">
          <a:xfrm>
            <a:off x="1219200" y="2971800"/>
            <a:ext cx="1219200" cy="1349375"/>
            <a:chOff x="1524001" y="2438400"/>
            <a:chExt cx="1219200" cy="1348612"/>
          </a:xfrm>
        </p:grpSpPr>
        <p:grpSp>
          <p:nvGrpSpPr>
            <p:cNvPr id="9242" name="Group 32"/>
            <p:cNvGrpSpPr>
              <a:grpSpLocks/>
            </p:cNvGrpSpPr>
            <p:nvPr/>
          </p:nvGrpSpPr>
          <p:grpSpPr bwMode="auto">
            <a:xfrm>
              <a:off x="1524001" y="2438400"/>
              <a:ext cx="1219200" cy="1348612"/>
              <a:chOff x="3248025" y="3733800"/>
              <a:chExt cx="1704975" cy="1885950"/>
            </a:xfrm>
          </p:grpSpPr>
          <p:sp>
            <p:nvSpPr>
              <p:cNvPr id="9244" name="Oval 34"/>
              <p:cNvSpPr>
                <a:spLocks noChangeArrowheads="1"/>
              </p:cNvSpPr>
              <p:nvPr/>
            </p:nvSpPr>
            <p:spPr bwMode="gray">
              <a:xfrm rot="-723406">
                <a:off x="3316288" y="4953000"/>
                <a:ext cx="1438275" cy="666750"/>
              </a:xfrm>
              <a:prstGeom prst="ellipse">
                <a:avLst/>
              </a:prstGeom>
              <a:solidFill>
                <a:srgbClr val="0F2145">
                  <a:alpha val="30196"/>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9245" name="Oval 35"/>
              <p:cNvSpPr>
                <a:spLocks noChangeArrowheads="1"/>
              </p:cNvSpPr>
              <p:nvPr/>
            </p:nvSpPr>
            <p:spPr bwMode="gray">
              <a:xfrm>
                <a:off x="3248025" y="3733800"/>
                <a:ext cx="1704975" cy="1706563"/>
              </a:xfrm>
              <a:prstGeom prst="ellipse">
                <a:avLst/>
              </a:prstGeom>
              <a:gradFill rotWithShape="1">
                <a:gsLst>
                  <a:gs pos="0">
                    <a:srgbClr val="5E9EFF"/>
                  </a:gs>
                  <a:gs pos="39999">
                    <a:srgbClr val="85C2FF"/>
                  </a:gs>
                  <a:gs pos="70000">
                    <a:srgbClr val="C4D6EB"/>
                  </a:gs>
                  <a:gs pos="100000">
                    <a:srgbClr val="FFEBFA"/>
                  </a:gs>
                </a:gsLst>
                <a:lin ang="21540000"/>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9246" name="Oval 36"/>
              <p:cNvSpPr>
                <a:spLocks noChangeArrowheads="1"/>
              </p:cNvSpPr>
              <p:nvPr/>
            </p:nvSpPr>
            <p:spPr bwMode="gray">
              <a:xfrm>
                <a:off x="3268663" y="3743325"/>
                <a:ext cx="1665287" cy="1663700"/>
              </a:xfrm>
              <a:prstGeom prst="ellipse">
                <a:avLst/>
              </a:prstGeom>
              <a:gradFill rotWithShape="0">
                <a:gsLst>
                  <a:gs pos="0">
                    <a:srgbClr val="5E9EFF"/>
                  </a:gs>
                  <a:gs pos="39999">
                    <a:srgbClr val="85C2FF"/>
                  </a:gs>
                  <a:gs pos="70000">
                    <a:srgbClr val="C4D6EB"/>
                  </a:gs>
                  <a:gs pos="100000">
                    <a:srgbClr val="FFEBFA"/>
                  </a:gs>
                </a:gsLst>
                <a:lin ang="5400000"/>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9247" name="Oval 37"/>
              <p:cNvSpPr>
                <a:spLocks noChangeArrowheads="1"/>
              </p:cNvSpPr>
              <p:nvPr/>
            </p:nvSpPr>
            <p:spPr bwMode="gray">
              <a:xfrm>
                <a:off x="3286125" y="3759200"/>
                <a:ext cx="1584325" cy="1555750"/>
              </a:xfrm>
              <a:prstGeom prst="ellipse">
                <a:avLst/>
              </a:prstGeom>
              <a:gradFill rotWithShape="1">
                <a:gsLst>
                  <a:gs pos="0">
                    <a:srgbClr val="5E9EFF"/>
                  </a:gs>
                  <a:gs pos="39999">
                    <a:srgbClr val="85C2FF"/>
                  </a:gs>
                  <a:gs pos="70000">
                    <a:srgbClr val="C4D6EB"/>
                  </a:gs>
                  <a:gs pos="100000">
                    <a:srgbClr val="FFEBFA"/>
                  </a:gs>
                </a:gsLst>
                <a:lin ang="5400000"/>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9248" name="Oval 38"/>
              <p:cNvSpPr>
                <a:spLocks noChangeArrowheads="1"/>
              </p:cNvSpPr>
              <p:nvPr/>
            </p:nvSpPr>
            <p:spPr bwMode="gray">
              <a:xfrm>
                <a:off x="3378200" y="3803650"/>
                <a:ext cx="1409700" cy="1262063"/>
              </a:xfrm>
              <a:prstGeom prst="ellipse">
                <a:avLst/>
              </a:prstGeom>
              <a:gradFill rotWithShape="1">
                <a:gsLst>
                  <a:gs pos="0">
                    <a:srgbClr val="FFFFFF"/>
                  </a:gs>
                  <a:gs pos="100000">
                    <a:srgbClr val="D6E1E2">
                      <a:alpha val="37999"/>
                    </a:srgbClr>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grpSp>
        <p:sp>
          <p:nvSpPr>
            <p:cNvPr id="9243" name="Text Box 39"/>
            <p:cNvSpPr txBox="1">
              <a:spLocks noChangeArrowheads="1"/>
            </p:cNvSpPr>
            <p:nvPr/>
          </p:nvSpPr>
          <p:spPr bwMode="gray">
            <a:xfrm>
              <a:off x="1676400" y="2819400"/>
              <a:ext cx="7620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PH" sz="2000">
                  <a:solidFill>
                    <a:srgbClr val="000000"/>
                  </a:solidFill>
                </a:rPr>
                <a:t>Text</a:t>
              </a:r>
              <a:endParaRPr lang="en-PH" sz="2000"/>
            </a:p>
          </p:txBody>
        </p:sp>
      </p:grpSp>
      <p:grpSp>
        <p:nvGrpSpPr>
          <p:cNvPr id="9226" name="Group 37"/>
          <p:cNvGrpSpPr>
            <a:grpSpLocks/>
          </p:cNvGrpSpPr>
          <p:nvPr/>
        </p:nvGrpSpPr>
        <p:grpSpPr bwMode="auto">
          <a:xfrm>
            <a:off x="2667000" y="1600200"/>
            <a:ext cx="990600" cy="1095375"/>
            <a:chOff x="2819400" y="1219202"/>
            <a:chExt cx="990600" cy="1095749"/>
          </a:xfrm>
        </p:grpSpPr>
        <p:grpSp>
          <p:nvGrpSpPr>
            <p:cNvPr id="9235" name="Group 39"/>
            <p:cNvGrpSpPr>
              <a:grpSpLocks/>
            </p:cNvGrpSpPr>
            <p:nvPr/>
          </p:nvGrpSpPr>
          <p:grpSpPr bwMode="auto">
            <a:xfrm>
              <a:off x="2819400" y="1219202"/>
              <a:ext cx="990600" cy="1095749"/>
              <a:chOff x="3248025" y="3733800"/>
              <a:chExt cx="1704975" cy="1885950"/>
            </a:xfrm>
          </p:grpSpPr>
          <p:sp>
            <p:nvSpPr>
              <p:cNvPr id="9237" name="Oval 34"/>
              <p:cNvSpPr>
                <a:spLocks noChangeArrowheads="1"/>
              </p:cNvSpPr>
              <p:nvPr/>
            </p:nvSpPr>
            <p:spPr bwMode="gray">
              <a:xfrm rot="-723406">
                <a:off x="3316288" y="4953000"/>
                <a:ext cx="1438275" cy="666750"/>
              </a:xfrm>
              <a:prstGeom prst="ellipse">
                <a:avLst/>
              </a:prstGeom>
              <a:solidFill>
                <a:srgbClr val="0F2145">
                  <a:alpha val="30196"/>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9238" name="Oval 35"/>
              <p:cNvSpPr>
                <a:spLocks noChangeArrowheads="1"/>
              </p:cNvSpPr>
              <p:nvPr/>
            </p:nvSpPr>
            <p:spPr bwMode="gray">
              <a:xfrm>
                <a:off x="3248025" y="3733800"/>
                <a:ext cx="1704975" cy="1706563"/>
              </a:xfrm>
              <a:prstGeom prst="ellipse">
                <a:avLst/>
              </a:prstGeom>
              <a:gradFill rotWithShape="1">
                <a:gsLst>
                  <a:gs pos="0">
                    <a:srgbClr val="5E9EFF"/>
                  </a:gs>
                  <a:gs pos="39999">
                    <a:srgbClr val="85C2FF"/>
                  </a:gs>
                  <a:gs pos="70000">
                    <a:srgbClr val="C4D6EB"/>
                  </a:gs>
                  <a:gs pos="100000">
                    <a:srgbClr val="FFEBFA"/>
                  </a:gs>
                </a:gsLst>
                <a:lin ang="21540000"/>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9239" name="Oval 36"/>
              <p:cNvSpPr>
                <a:spLocks noChangeArrowheads="1"/>
              </p:cNvSpPr>
              <p:nvPr/>
            </p:nvSpPr>
            <p:spPr bwMode="gray">
              <a:xfrm>
                <a:off x="3268663" y="3743325"/>
                <a:ext cx="1665287" cy="1663700"/>
              </a:xfrm>
              <a:prstGeom prst="ellipse">
                <a:avLst/>
              </a:prstGeom>
              <a:gradFill rotWithShape="0">
                <a:gsLst>
                  <a:gs pos="0">
                    <a:srgbClr val="5E9EFF"/>
                  </a:gs>
                  <a:gs pos="39999">
                    <a:srgbClr val="85C2FF"/>
                  </a:gs>
                  <a:gs pos="70000">
                    <a:srgbClr val="C4D6EB"/>
                  </a:gs>
                  <a:gs pos="100000">
                    <a:srgbClr val="FFEBFA"/>
                  </a:gs>
                </a:gsLst>
                <a:lin ang="5400000"/>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9240" name="Oval 37"/>
              <p:cNvSpPr>
                <a:spLocks noChangeArrowheads="1"/>
              </p:cNvSpPr>
              <p:nvPr/>
            </p:nvSpPr>
            <p:spPr bwMode="gray">
              <a:xfrm>
                <a:off x="3286125" y="3759200"/>
                <a:ext cx="1584325" cy="1555750"/>
              </a:xfrm>
              <a:prstGeom prst="ellipse">
                <a:avLst/>
              </a:prstGeom>
              <a:gradFill rotWithShape="1">
                <a:gsLst>
                  <a:gs pos="0">
                    <a:srgbClr val="5E9EFF"/>
                  </a:gs>
                  <a:gs pos="39999">
                    <a:srgbClr val="85C2FF"/>
                  </a:gs>
                  <a:gs pos="70000">
                    <a:srgbClr val="C4D6EB"/>
                  </a:gs>
                  <a:gs pos="100000">
                    <a:srgbClr val="FFEBFA"/>
                  </a:gs>
                </a:gsLst>
                <a:lin ang="5400000"/>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9241" name="Oval 38"/>
              <p:cNvSpPr>
                <a:spLocks noChangeArrowheads="1"/>
              </p:cNvSpPr>
              <p:nvPr/>
            </p:nvSpPr>
            <p:spPr bwMode="gray">
              <a:xfrm>
                <a:off x="3378199" y="3803650"/>
                <a:ext cx="1409701" cy="1262063"/>
              </a:xfrm>
              <a:prstGeom prst="ellipse">
                <a:avLst/>
              </a:prstGeom>
              <a:gradFill rotWithShape="1">
                <a:gsLst>
                  <a:gs pos="0">
                    <a:srgbClr val="FFFFFF"/>
                  </a:gs>
                  <a:gs pos="100000">
                    <a:srgbClr val="D6E1E2">
                      <a:alpha val="37999"/>
                    </a:srgbClr>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grpSp>
        <p:sp>
          <p:nvSpPr>
            <p:cNvPr id="9236" name="Text Box 39"/>
            <p:cNvSpPr txBox="1">
              <a:spLocks noChangeArrowheads="1"/>
            </p:cNvSpPr>
            <p:nvPr/>
          </p:nvSpPr>
          <p:spPr bwMode="gray">
            <a:xfrm>
              <a:off x="2971800" y="1524104"/>
              <a:ext cx="619125" cy="336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PH" sz="1600">
                  <a:solidFill>
                    <a:srgbClr val="000000"/>
                  </a:solidFill>
                </a:rPr>
                <a:t>Text</a:t>
              </a:r>
              <a:endParaRPr lang="en-PH" sz="1600"/>
            </a:p>
          </p:txBody>
        </p:sp>
      </p:grpSp>
      <p:grpSp>
        <p:nvGrpSpPr>
          <p:cNvPr id="9227" name="Group 45"/>
          <p:cNvGrpSpPr>
            <a:grpSpLocks/>
          </p:cNvGrpSpPr>
          <p:nvPr/>
        </p:nvGrpSpPr>
        <p:grpSpPr bwMode="auto">
          <a:xfrm>
            <a:off x="4572000" y="1600200"/>
            <a:ext cx="762000" cy="842963"/>
            <a:chOff x="4800600" y="1143000"/>
            <a:chExt cx="762000" cy="842883"/>
          </a:xfrm>
        </p:grpSpPr>
        <p:grpSp>
          <p:nvGrpSpPr>
            <p:cNvPr id="9228" name="Group 46"/>
            <p:cNvGrpSpPr>
              <a:grpSpLocks/>
            </p:cNvGrpSpPr>
            <p:nvPr/>
          </p:nvGrpSpPr>
          <p:grpSpPr bwMode="auto">
            <a:xfrm>
              <a:off x="4800600" y="1143000"/>
              <a:ext cx="762000" cy="842883"/>
              <a:chOff x="3248025" y="3733800"/>
              <a:chExt cx="1704975" cy="1885950"/>
            </a:xfrm>
          </p:grpSpPr>
          <p:sp>
            <p:nvSpPr>
              <p:cNvPr id="9230" name="Oval 34"/>
              <p:cNvSpPr>
                <a:spLocks noChangeArrowheads="1"/>
              </p:cNvSpPr>
              <p:nvPr/>
            </p:nvSpPr>
            <p:spPr bwMode="gray">
              <a:xfrm rot="-723406">
                <a:off x="3316289" y="4953000"/>
                <a:ext cx="1438274" cy="666750"/>
              </a:xfrm>
              <a:prstGeom prst="ellipse">
                <a:avLst/>
              </a:prstGeom>
              <a:solidFill>
                <a:srgbClr val="0F2145">
                  <a:alpha val="30196"/>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9231" name="Oval 35"/>
              <p:cNvSpPr>
                <a:spLocks noChangeArrowheads="1"/>
              </p:cNvSpPr>
              <p:nvPr/>
            </p:nvSpPr>
            <p:spPr bwMode="gray">
              <a:xfrm>
                <a:off x="3248025" y="3733800"/>
                <a:ext cx="1704975" cy="1706563"/>
              </a:xfrm>
              <a:prstGeom prst="ellipse">
                <a:avLst/>
              </a:prstGeom>
              <a:gradFill rotWithShape="1">
                <a:gsLst>
                  <a:gs pos="0">
                    <a:srgbClr val="5E9EFF"/>
                  </a:gs>
                  <a:gs pos="39999">
                    <a:srgbClr val="85C2FF"/>
                  </a:gs>
                  <a:gs pos="70000">
                    <a:srgbClr val="C4D6EB"/>
                  </a:gs>
                  <a:gs pos="100000">
                    <a:srgbClr val="FFEBFA"/>
                  </a:gs>
                </a:gsLst>
                <a:lin ang="21540000"/>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9232" name="Oval 36"/>
              <p:cNvSpPr>
                <a:spLocks noChangeArrowheads="1"/>
              </p:cNvSpPr>
              <p:nvPr/>
            </p:nvSpPr>
            <p:spPr bwMode="gray">
              <a:xfrm>
                <a:off x="3268663" y="3743325"/>
                <a:ext cx="1665287" cy="1663700"/>
              </a:xfrm>
              <a:prstGeom prst="ellipse">
                <a:avLst/>
              </a:prstGeom>
              <a:gradFill rotWithShape="0">
                <a:gsLst>
                  <a:gs pos="0">
                    <a:srgbClr val="5E9EFF"/>
                  </a:gs>
                  <a:gs pos="39999">
                    <a:srgbClr val="85C2FF"/>
                  </a:gs>
                  <a:gs pos="70000">
                    <a:srgbClr val="C4D6EB"/>
                  </a:gs>
                  <a:gs pos="100000">
                    <a:srgbClr val="FFEBFA"/>
                  </a:gs>
                </a:gsLst>
                <a:lin ang="5400000"/>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9233" name="Oval 37"/>
              <p:cNvSpPr>
                <a:spLocks noChangeArrowheads="1"/>
              </p:cNvSpPr>
              <p:nvPr/>
            </p:nvSpPr>
            <p:spPr bwMode="gray">
              <a:xfrm>
                <a:off x="3286125" y="3759200"/>
                <a:ext cx="1584325" cy="1555750"/>
              </a:xfrm>
              <a:prstGeom prst="ellipse">
                <a:avLst/>
              </a:prstGeom>
              <a:gradFill rotWithShape="1">
                <a:gsLst>
                  <a:gs pos="0">
                    <a:srgbClr val="5E9EFF"/>
                  </a:gs>
                  <a:gs pos="39999">
                    <a:srgbClr val="85C2FF"/>
                  </a:gs>
                  <a:gs pos="70000">
                    <a:srgbClr val="C4D6EB"/>
                  </a:gs>
                  <a:gs pos="100000">
                    <a:srgbClr val="FFEBFA"/>
                  </a:gs>
                </a:gsLst>
                <a:lin ang="5400000"/>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9234" name="Oval 38"/>
              <p:cNvSpPr>
                <a:spLocks noChangeArrowheads="1"/>
              </p:cNvSpPr>
              <p:nvPr/>
            </p:nvSpPr>
            <p:spPr bwMode="gray">
              <a:xfrm>
                <a:off x="3378200" y="3803650"/>
                <a:ext cx="1409700" cy="1262063"/>
              </a:xfrm>
              <a:prstGeom prst="ellipse">
                <a:avLst/>
              </a:prstGeom>
              <a:gradFill rotWithShape="1">
                <a:gsLst>
                  <a:gs pos="0">
                    <a:srgbClr val="FFFFFF"/>
                  </a:gs>
                  <a:gs pos="100000">
                    <a:srgbClr val="D6E1E2">
                      <a:alpha val="37999"/>
                    </a:srgbClr>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grpSp>
        <p:sp>
          <p:nvSpPr>
            <p:cNvPr id="9229" name="Text Box 39"/>
            <p:cNvSpPr txBox="1">
              <a:spLocks noChangeArrowheads="1"/>
            </p:cNvSpPr>
            <p:nvPr/>
          </p:nvSpPr>
          <p:spPr bwMode="gray">
            <a:xfrm>
              <a:off x="4953000" y="1371578"/>
              <a:ext cx="476250" cy="2444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PH" sz="1000">
                  <a:solidFill>
                    <a:srgbClr val="000000"/>
                  </a:solidFill>
                </a:rPr>
                <a:t>Text</a:t>
              </a:r>
              <a:endParaRPr lang="en-PH" sz="1000"/>
            </a:p>
          </p:txBody>
        </p:sp>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p:txBody>
          <a:bodyPr/>
          <a:lstStyle/>
          <a:p>
            <a:r>
              <a:rPr lang="en-PH" smtClean="0"/>
              <a:t>Pie Chart</a:t>
            </a:r>
          </a:p>
        </p:txBody>
      </p:sp>
      <p:graphicFrame>
        <p:nvGraphicFramePr>
          <p:cNvPr id="1026" name="Object 26"/>
          <p:cNvGraphicFramePr>
            <a:graphicFrameLocks noChangeAspect="1"/>
          </p:cNvGraphicFramePr>
          <p:nvPr>
            <p:ph idx="1"/>
          </p:nvPr>
        </p:nvGraphicFramePr>
        <p:xfrm>
          <a:off x="1262063" y="1776413"/>
          <a:ext cx="6619875" cy="3848100"/>
        </p:xfrm>
        <a:graphic>
          <a:graphicData uri="http://schemas.openxmlformats.org/presentationml/2006/ole">
            <mc:AlternateContent xmlns:mc="http://schemas.openxmlformats.org/markup-compatibility/2006">
              <mc:Choice xmlns:v="urn:schemas-microsoft-com:vml" Requires="v">
                <p:oleObj spid="_x0000_s1031" name="Chart" r:id="rId3" imgW="6619850" imgH="3848202" progId="Excel.Chart.8">
                  <p:embed/>
                </p:oleObj>
              </mc:Choice>
              <mc:Fallback>
                <p:oleObj name="Chart" r:id="rId3" imgW="6619850" imgH="3848202" progId="Excel.Chart.8">
                  <p:embed/>
                  <p:pic>
                    <p:nvPicPr>
                      <p:cNvPr id="0" name="Object 2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62063" y="1776413"/>
                        <a:ext cx="6619875" cy="3848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 name="Date Placeholder 2"/>
          <p:cNvSpPr>
            <a:spLocks noGrp="1"/>
          </p:cNvSpPr>
          <p:nvPr>
            <p:ph type="dt" sz="quarter" idx="10"/>
          </p:nvPr>
        </p:nvSpPr>
        <p:spPr/>
        <p:txBody>
          <a:bodyPr/>
          <a:lstStyle/>
          <a:p>
            <a:pPr>
              <a:defRPr/>
            </a:pPr>
            <a:r>
              <a:rPr lang="en-PH" dirty="0"/>
              <a:t>www.designfreebies.org</a:t>
            </a:r>
          </a:p>
        </p:txBody>
      </p:sp>
      <p:sp>
        <p:nvSpPr>
          <p:cNvPr id="9" name="Footer Placeholder 3"/>
          <p:cNvSpPr>
            <a:spLocks noGrp="1"/>
          </p:cNvSpPr>
          <p:nvPr>
            <p:ph type="ftr" sz="quarter" idx="11"/>
          </p:nvPr>
        </p:nvSpPr>
        <p:spPr/>
        <p:txBody>
          <a:bodyPr/>
          <a:lstStyle/>
          <a:p>
            <a:pPr>
              <a:defRPr/>
            </a:pPr>
            <a:r>
              <a:rPr lang="en-PH"/>
              <a:t>Company Logo</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34" descr="3d-bar-blu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52800" y="1371600"/>
            <a:ext cx="4343400" cy="471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3" name="Picture 33" descr="arrow-swir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28800" y="1905000"/>
            <a:ext cx="4191000" cy="393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 name="Date Placeholder 3"/>
          <p:cNvSpPr>
            <a:spLocks noGrp="1"/>
          </p:cNvSpPr>
          <p:nvPr>
            <p:ph type="dt" sz="quarter" idx="10"/>
          </p:nvPr>
        </p:nvSpPr>
        <p:spPr/>
        <p:txBody>
          <a:bodyPr/>
          <a:lstStyle/>
          <a:p>
            <a:pPr>
              <a:defRPr/>
            </a:pPr>
            <a:r>
              <a:rPr lang="en-PH"/>
              <a:t>www.designfreebies.org</a:t>
            </a:r>
          </a:p>
        </p:txBody>
      </p:sp>
      <p:sp>
        <p:nvSpPr>
          <p:cNvPr id="31" name="Footer Placeholder 4"/>
          <p:cNvSpPr>
            <a:spLocks noGrp="1"/>
          </p:cNvSpPr>
          <p:nvPr>
            <p:ph type="ftr" sz="quarter" idx="11"/>
          </p:nvPr>
        </p:nvSpPr>
        <p:spPr/>
        <p:txBody>
          <a:bodyPr/>
          <a:lstStyle/>
          <a:p>
            <a:pPr>
              <a:defRPr/>
            </a:pPr>
            <a:r>
              <a:rPr lang="en-PH"/>
              <a:t>Company Logo</a:t>
            </a:r>
          </a:p>
        </p:txBody>
      </p:sp>
      <p:sp>
        <p:nvSpPr>
          <p:cNvPr id="10246" name="Rectangle 2"/>
          <p:cNvSpPr>
            <a:spLocks noGrp="1" noChangeArrowheads="1"/>
          </p:cNvSpPr>
          <p:nvPr>
            <p:ph type="title"/>
          </p:nvPr>
        </p:nvSpPr>
        <p:spPr/>
        <p:txBody>
          <a:bodyPr/>
          <a:lstStyle/>
          <a:p>
            <a:r>
              <a:rPr lang="en-PH" sz="3600" smtClean="0">
                <a:latin typeface="Verdana" panose="020B0604030504040204" pitchFamily="34" charset="0"/>
              </a:rPr>
              <a:t>Diagram</a:t>
            </a:r>
            <a:endParaRPr lang="en-PH" sz="2000" smtClean="0">
              <a:latin typeface="Verdana" panose="020B0604030504040204" pitchFamily="34" charset="0"/>
            </a:endParaRPr>
          </a:p>
        </p:txBody>
      </p:sp>
      <p:sp>
        <p:nvSpPr>
          <p:cNvPr id="10247" name="Line 3"/>
          <p:cNvSpPr>
            <a:spLocks noChangeShapeType="1"/>
          </p:cNvSpPr>
          <p:nvPr/>
        </p:nvSpPr>
        <p:spPr bwMode="gray">
          <a:xfrm flipH="1">
            <a:off x="873125" y="5103813"/>
            <a:ext cx="2403475"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fa-IR"/>
          </a:p>
        </p:txBody>
      </p:sp>
      <p:sp>
        <p:nvSpPr>
          <p:cNvPr id="10248" name="Line 4"/>
          <p:cNvSpPr>
            <a:spLocks noChangeShapeType="1"/>
          </p:cNvSpPr>
          <p:nvPr/>
        </p:nvSpPr>
        <p:spPr bwMode="gray">
          <a:xfrm flipH="1">
            <a:off x="873125" y="4038600"/>
            <a:ext cx="2438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fa-IR"/>
          </a:p>
        </p:txBody>
      </p:sp>
      <p:sp>
        <p:nvSpPr>
          <p:cNvPr id="10249" name="Line 5"/>
          <p:cNvSpPr>
            <a:spLocks noChangeShapeType="1"/>
          </p:cNvSpPr>
          <p:nvPr/>
        </p:nvSpPr>
        <p:spPr bwMode="gray">
          <a:xfrm flipH="1">
            <a:off x="873125" y="3505200"/>
            <a:ext cx="335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fa-IR"/>
          </a:p>
        </p:txBody>
      </p:sp>
      <p:sp>
        <p:nvSpPr>
          <p:cNvPr id="10250" name="Line 6"/>
          <p:cNvSpPr>
            <a:spLocks noChangeShapeType="1"/>
          </p:cNvSpPr>
          <p:nvPr/>
        </p:nvSpPr>
        <p:spPr bwMode="gray">
          <a:xfrm flipH="1">
            <a:off x="873125" y="2895600"/>
            <a:ext cx="41656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fa-IR"/>
          </a:p>
        </p:txBody>
      </p:sp>
      <p:sp>
        <p:nvSpPr>
          <p:cNvPr id="10251" name="Line 7"/>
          <p:cNvSpPr>
            <a:spLocks noChangeShapeType="1"/>
          </p:cNvSpPr>
          <p:nvPr/>
        </p:nvSpPr>
        <p:spPr bwMode="gray">
          <a:xfrm flipH="1" flipV="1">
            <a:off x="873125" y="1676400"/>
            <a:ext cx="503396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fa-IR"/>
          </a:p>
        </p:txBody>
      </p:sp>
      <p:sp>
        <p:nvSpPr>
          <p:cNvPr id="10252" name="Line 8"/>
          <p:cNvSpPr>
            <a:spLocks noChangeShapeType="1"/>
          </p:cNvSpPr>
          <p:nvPr/>
        </p:nvSpPr>
        <p:spPr bwMode="gray">
          <a:xfrm>
            <a:off x="1025525" y="1676400"/>
            <a:ext cx="0" cy="121920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fa-IR"/>
          </a:p>
        </p:txBody>
      </p:sp>
      <p:sp>
        <p:nvSpPr>
          <p:cNvPr id="10253" name="Line 9"/>
          <p:cNvSpPr>
            <a:spLocks noChangeShapeType="1"/>
          </p:cNvSpPr>
          <p:nvPr/>
        </p:nvSpPr>
        <p:spPr bwMode="gray">
          <a:xfrm>
            <a:off x="1025525" y="2895600"/>
            <a:ext cx="0" cy="60960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fa-IR"/>
          </a:p>
        </p:txBody>
      </p:sp>
      <p:sp>
        <p:nvSpPr>
          <p:cNvPr id="10254" name="Line 10"/>
          <p:cNvSpPr>
            <a:spLocks noChangeShapeType="1"/>
          </p:cNvSpPr>
          <p:nvPr/>
        </p:nvSpPr>
        <p:spPr bwMode="gray">
          <a:xfrm>
            <a:off x="1025525" y="3505200"/>
            <a:ext cx="0" cy="53340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fa-IR"/>
          </a:p>
        </p:txBody>
      </p:sp>
      <p:sp>
        <p:nvSpPr>
          <p:cNvPr id="10255" name="Line 11"/>
          <p:cNvSpPr>
            <a:spLocks noChangeShapeType="1"/>
          </p:cNvSpPr>
          <p:nvPr/>
        </p:nvSpPr>
        <p:spPr bwMode="gray">
          <a:xfrm>
            <a:off x="1025525" y="4038600"/>
            <a:ext cx="0" cy="106680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fa-IR"/>
          </a:p>
        </p:txBody>
      </p:sp>
      <p:sp>
        <p:nvSpPr>
          <p:cNvPr id="10256" name="Text Box 12"/>
          <p:cNvSpPr txBox="1">
            <a:spLocks noChangeArrowheads="1"/>
          </p:cNvSpPr>
          <p:nvPr/>
        </p:nvSpPr>
        <p:spPr bwMode="gray">
          <a:xfrm>
            <a:off x="1066800" y="2133600"/>
            <a:ext cx="144938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sz="1400">
                <a:latin typeface="Verdana" panose="020B0604030504040204" pitchFamily="34" charset="0"/>
              </a:rPr>
              <a:t>Add Your Text</a:t>
            </a:r>
          </a:p>
        </p:txBody>
      </p:sp>
      <p:sp>
        <p:nvSpPr>
          <p:cNvPr id="10257" name="Text Box 13"/>
          <p:cNvSpPr txBox="1">
            <a:spLocks noChangeArrowheads="1"/>
          </p:cNvSpPr>
          <p:nvPr/>
        </p:nvSpPr>
        <p:spPr bwMode="gray">
          <a:xfrm>
            <a:off x="1066800" y="3048000"/>
            <a:ext cx="144938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sz="1400">
                <a:latin typeface="Verdana" panose="020B0604030504040204" pitchFamily="34" charset="0"/>
              </a:rPr>
              <a:t>Add Your Text</a:t>
            </a:r>
          </a:p>
        </p:txBody>
      </p:sp>
      <p:sp>
        <p:nvSpPr>
          <p:cNvPr id="10258" name="Text Box 14"/>
          <p:cNvSpPr txBox="1">
            <a:spLocks noChangeArrowheads="1"/>
          </p:cNvSpPr>
          <p:nvPr/>
        </p:nvSpPr>
        <p:spPr bwMode="gray">
          <a:xfrm>
            <a:off x="1066800" y="3657600"/>
            <a:ext cx="144938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sz="1400">
                <a:latin typeface="Verdana" panose="020B0604030504040204" pitchFamily="34" charset="0"/>
              </a:rPr>
              <a:t>Add Your Text</a:t>
            </a:r>
          </a:p>
        </p:txBody>
      </p:sp>
      <p:sp>
        <p:nvSpPr>
          <p:cNvPr id="10259" name="Text Box 15"/>
          <p:cNvSpPr txBox="1">
            <a:spLocks noChangeArrowheads="1"/>
          </p:cNvSpPr>
          <p:nvPr/>
        </p:nvSpPr>
        <p:spPr bwMode="gray">
          <a:xfrm>
            <a:off x="1066800" y="4419600"/>
            <a:ext cx="144938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sz="1400">
                <a:latin typeface="Verdana" panose="020B0604030504040204" pitchFamily="34" charset="0"/>
              </a:rPr>
              <a:t>Add Your Text</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Date Placeholder 3"/>
          <p:cNvSpPr>
            <a:spLocks noGrp="1"/>
          </p:cNvSpPr>
          <p:nvPr>
            <p:ph type="dt" sz="quarter" idx="10"/>
          </p:nvPr>
        </p:nvSpPr>
        <p:spPr/>
        <p:txBody>
          <a:bodyPr/>
          <a:lstStyle/>
          <a:p>
            <a:pPr>
              <a:defRPr/>
            </a:pPr>
            <a:r>
              <a:rPr lang="en-PH"/>
              <a:t>www.designfreebies.org</a:t>
            </a:r>
          </a:p>
        </p:txBody>
      </p:sp>
      <p:sp>
        <p:nvSpPr>
          <p:cNvPr id="25" name="Footer Placeholder 4"/>
          <p:cNvSpPr>
            <a:spLocks noGrp="1"/>
          </p:cNvSpPr>
          <p:nvPr>
            <p:ph type="ftr" sz="quarter" idx="11"/>
          </p:nvPr>
        </p:nvSpPr>
        <p:spPr/>
        <p:txBody>
          <a:bodyPr/>
          <a:lstStyle/>
          <a:p>
            <a:pPr>
              <a:defRPr/>
            </a:pPr>
            <a:r>
              <a:rPr lang="en-PH"/>
              <a:t>Company Logo</a:t>
            </a:r>
          </a:p>
        </p:txBody>
      </p:sp>
      <p:sp>
        <p:nvSpPr>
          <p:cNvPr id="11268" name="Rectangle 2"/>
          <p:cNvSpPr>
            <a:spLocks noGrp="1" noChangeArrowheads="1"/>
          </p:cNvSpPr>
          <p:nvPr>
            <p:ph type="title"/>
          </p:nvPr>
        </p:nvSpPr>
        <p:spPr/>
        <p:txBody>
          <a:bodyPr/>
          <a:lstStyle/>
          <a:p>
            <a:r>
              <a:rPr lang="en-PH" smtClean="0">
                <a:latin typeface="Verdana" panose="020B0604030504040204" pitchFamily="34" charset="0"/>
              </a:rPr>
              <a:t>Diagram</a:t>
            </a:r>
            <a:endParaRPr lang="en-PH" sz="1800" smtClean="0">
              <a:latin typeface="Verdana" panose="020B0604030504040204" pitchFamily="34" charset="0"/>
            </a:endParaRPr>
          </a:p>
        </p:txBody>
      </p:sp>
      <p:sp>
        <p:nvSpPr>
          <p:cNvPr id="11269" name="AutoShape 4"/>
          <p:cNvSpPr>
            <a:spLocks noChangeArrowheads="1"/>
          </p:cNvSpPr>
          <p:nvPr/>
        </p:nvSpPr>
        <p:spPr bwMode="auto">
          <a:xfrm>
            <a:off x="3424238" y="2465388"/>
            <a:ext cx="2295525" cy="3155950"/>
          </a:xfrm>
          <a:prstGeom prst="roundRect">
            <a:avLst>
              <a:gd name="adj" fmla="val 4690"/>
            </a:avLst>
          </a:prstGeom>
          <a:noFill/>
          <a:ln w="5715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11270" name="AutoShape 5"/>
          <p:cNvSpPr>
            <a:spLocks noChangeArrowheads="1"/>
          </p:cNvSpPr>
          <p:nvPr/>
        </p:nvSpPr>
        <p:spPr bwMode="gray">
          <a:xfrm>
            <a:off x="3657600" y="2327275"/>
            <a:ext cx="1863725" cy="287338"/>
          </a:xfrm>
          <a:prstGeom prst="roundRect">
            <a:avLst>
              <a:gd name="adj" fmla="val 50000"/>
            </a:avLst>
          </a:prstGeom>
          <a:gradFill rotWithShape="1">
            <a:gsLst>
              <a:gs pos="0">
                <a:srgbClr val="1889C2"/>
              </a:gs>
              <a:gs pos="50000">
                <a:srgbClr val="5FC0EB"/>
              </a:gs>
              <a:gs pos="100000">
                <a:srgbClr val="1889C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fa-IR"/>
          </a:p>
        </p:txBody>
      </p:sp>
      <p:sp>
        <p:nvSpPr>
          <p:cNvPr id="11271" name="AutoShape 8"/>
          <p:cNvSpPr>
            <a:spLocks noChangeArrowheads="1"/>
          </p:cNvSpPr>
          <p:nvPr/>
        </p:nvSpPr>
        <p:spPr bwMode="auto">
          <a:xfrm>
            <a:off x="5934075" y="2101850"/>
            <a:ext cx="2295525" cy="3155950"/>
          </a:xfrm>
          <a:prstGeom prst="roundRect">
            <a:avLst>
              <a:gd name="adj" fmla="val 4690"/>
            </a:avLst>
          </a:prstGeom>
          <a:noFill/>
          <a:ln w="57150">
            <a:solidFill>
              <a:srgbClr val="33BB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11272" name="AutoShape 9"/>
          <p:cNvSpPr>
            <a:spLocks noChangeArrowheads="1"/>
          </p:cNvSpPr>
          <p:nvPr/>
        </p:nvSpPr>
        <p:spPr bwMode="gray">
          <a:xfrm>
            <a:off x="6149975" y="1958975"/>
            <a:ext cx="1863725" cy="287338"/>
          </a:xfrm>
          <a:prstGeom prst="roundRect">
            <a:avLst>
              <a:gd name="adj" fmla="val 50000"/>
            </a:avLst>
          </a:prstGeom>
          <a:gradFill rotWithShape="1">
            <a:gsLst>
              <a:gs pos="0">
                <a:srgbClr val="28AAE4"/>
              </a:gs>
              <a:gs pos="50000">
                <a:srgbClr val="65C4FF"/>
              </a:gs>
              <a:gs pos="100000">
                <a:srgbClr val="28AAE4"/>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fa-IR"/>
          </a:p>
        </p:txBody>
      </p:sp>
      <p:sp>
        <p:nvSpPr>
          <p:cNvPr id="11273" name="Text Box 13"/>
          <p:cNvSpPr txBox="1">
            <a:spLocks noChangeArrowheads="1"/>
          </p:cNvSpPr>
          <p:nvPr/>
        </p:nvSpPr>
        <p:spPr bwMode="gray">
          <a:xfrm>
            <a:off x="3914775" y="2298700"/>
            <a:ext cx="13081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a:r>
              <a:rPr lang="en-PH" sz="1400">
                <a:solidFill>
                  <a:schemeClr val="bg1"/>
                </a:solidFill>
              </a:rPr>
              <a:t>Add Your Title</a:t>
            </a:r>
          </a:p>
        </p:txBody>
      </p:sp>
      <p:sp>
        <p:nvSpPr>
          <p:cNvPr id="11274" name="Text Box 14"/>
          <p:cNvSpPr txBox="1">
            <a:spLocks noChangeArrowheads="1"/>
          </p:cNvSpPr>
          <p:nvPr/>
        </p:nvSpPr>
        <p:spPr bwMode="gray">
          <a:xfrm>
            <a:off x="6429375" y="1941513"/>
            <a:ext cx="13081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a:r>
              <a:rPr lang="en-PH" sz="1400"/>
              <a:t>Add Your Title</a:t>
            </a:r>
          </a:p>
        </p:txBody>
      </p:sp>
      <p:sp>
        <p:nvSpPr>
          <p:cNvPr id="11275" name="AutoShape 16"/>
          <p:cNvSpPr>
            <a:spLocks noChangeArrowheads="1"/>
          </p:cNvSpPr>
          <p:nvPr/>
        </p:nvSpPr>
        <p:spPr bwMode="auto">
          <a:xfrm>
            <a:off x="914400" y="2759075"/>
            <a:ext cx="2295525" cy="3155950"/>
          </a:xfrm>
          <a:prstGeom prst="roundRect">
            <a:avLst>
              <a:gd name="adj" fmla="val 4690"/>
            </a:avLst>
          </a:prstGeom>
          <a:noFill/>
          <a:ln w="5715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95249" name="AutoShape 17"/>
          <p:cNvSpPr>
            <a:spLocks noChangeArrowheads="1"/>
          </p:cNvSpPr>
          <p:nvPr/>
        </p:nvSpPr>
        <p:spPr bwMode="gray">
          <a:xfrm>
            <a:off x="1130300" y="2616200"/>
            <a:ext cx="1863725" cy="287338"/>
          </a:xfrm>
          <a:prstGeom prst="roundRect">
            <a:avLst>
              <a:gd name="adj" fmla="val 50000"/>
            </a:avLst>
          </a:prstGeom>
          <a:gradFill rotWithShape="1">
            <a:gsLst>
              <a:gs pos="0">
                <a:schemeClr val="tx1"/>
              </a:gs>
              <a:gs pos="50000">
                <a:srgbClr val="1B9AD9"/>
              </a:gs>
              <a:gs pos="100000">
                <a:schemeClr val="tx1"/>
              </a:gs>
            </a:gsLst>
            <a:lin ang="5400000" scaled="1"/>
          </a:gradFill>
          <a:ln w="9525">
            <a:noFill/>
            <a:round/>
            <a:headEnd/>
            <a:tailEnd/>
          </a:ln>
        </p:spPr>
        <p:txBody>
          <a:bodyPr wrap="none" anchor="ctr"/>
          <a:lstStyle/>
          <a:p>
            <a:pPr>
              <a:defRPr/>
            </a:pPr>
            <a:endParaRPr lang="en-PH">
              <a:latin typeface="Arial" charset="0"/>
            </a:endParaRPr>
          </a:p>
        </p:txBody>
      </p:sp>
      <p:sp>
        <p:nvSpPr>
          <p:cNvPr id="11277" name="Text Box 20"/>
          <p:cNvSpPr txBox="1">
            <a:spLocks noChangeArrowheads="1"/>
          </p:cNvSpPr>
          <p:nvPr/>
        </p:nvSpPr>
        <p:spPr bwMode="gray">
          <a:xfrm>
            <a:off x="1400175" y="2590800"/>
            <a:ext cx="13081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a:r>
              <a:rPr lang="en-PH" sz="1400">
                <a:solidFill>
                  <a:schemeClr val="bg1"/>
                </a:solidFill>
              </a:rPr>
              <a:t>Add Your Title</a:t>
            </a:r>
          </a:p>
        </p:txBody>
      </p:sp>
      <p:sp>
        <p:nvSpPr>
          <p:cNvPr id="11278" name="Text Box 21"/>
          <p:cNvSpPr txBox="1">
            <a:spLocks noChangeArrowheads="1"/>
          </p:cNvSpPr>
          <p:nvPr/>
        </p:nvSpPr>
        <p:spPr bwMode="auto">
          <a:xfrm>
            <a:off x="990600" y="3019425"/>
            <a:ext cx="2133600" cy="278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sz="1600"/>
              <a:t>Start by scheduling the time you need to prepare, including filling out a planner, writing your script, and speaking it out. When you speak it out, time it and record it. Listen to the recording and edit. </a:t>
            </a:r>
          </a:p>
        </p:txBody>
      </p:sp>
      <p:sp>
        <p:nvSpPr>
          <p:cNvPr id="11279" name="Text Box 22"/>
          <p:cNvSpPr txBox="1">
            <a:spLocks noChangeArrowheads="1"/>
          </p:cNvSpPr>
          <p:nvPr/>
        </p:nvSpPr>
        <p:spPr bwMode="auto">
          <a:xfrm>
            <a:off x="3505200" y="2698750"/>
            <a:ext cx="2133600" cy="180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sz="1600"/>
              <a:t>Storyboard your slides, based on your planner. Figure out the best way to show your points, including data, images, video, and diagrams. </a:t>
            </a:r>
          </a:p>
        </p:txBody>
      </p:sp>
      <p:sp>
        <p:nvSpPr>
          <p:cNvPr id="11280" name="Text Box 23"/>
          <p:cNvSpPr txBox="1">
            <a:spLocks noChangeArrowheads="1"/>
          </p:cNvSpPr>
          <p:nvPr/>
        </p:nvSpPr>
        <p:spPr bwMode="auto">
          <a:xfrm>
            <a:off x="6019800" y="2303463"/>
            <a:ext cx="2133600" cy="180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sz="1600"/>
              <a:t>Practice delivering your presentation several times until it’s smooth. Delivery is where the rubber hits the road, so you should never wing it. </a:t>
            </a:r>
          </a:p>
        </p:txBody>
      </p:sp>
      <p:pic>
        <p:nvPicPr>
          <p:cNvPr id="11281" name="Picture 27" descr="arrow-swir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6508102">
            <a:off x="2473325" y="1412875"/>
            <a:ext cx="1344613" cy="1262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82" name="Picture 29" descr="arrow-swir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6508102">
            <a:off x="5097462" y="1108076"/>
            <a:ext cx="1344613" cy="1262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TextBox 18"/>
          <p:cNvSpPr txBox="1"/>
          <p:nvPr/>
        </p:nvSpPr>
        <p:spPr>
          <a:xfrm>
            <a:off x="1390931" y="94340"/>
            <a:ext cx="2605201" cy="830997"/>
          </a:xfrm>
          <a:prstGeom prst="rect">
            <a:avLst/>
          </a:prstGeom>
          <a:noFill/>
        </p:spPr>
        <p:txBody>
          <a:bodyPr wrap="none" rtlCol="1">
            <a:spAutoFit/>
          </a:bodyPr>
          <a:lstStyle/>
          <a:p>
            <a:pPr algn="ctr"/>
            <a:r>
              <a:rPr lang="en-US" sz="2400" dirty="0" smtClean="0">
                <a:solidFill>
                  <a:schemeClr val="bg1"/>
                </a:solidFill>
              </a:rPr>
              <a:t>irppt.com</a:t>
            </a:r>
          </a:p>
          <a:p>
            <a:pPr algn="ctr"/>
            <a:r>
              <a:rPr lang="fa-IR" sz="2400" dirty="0" smtClean="0">
                <a:solidFill>
                  <a:schemeClr val="bg1"/>
                </a:solidFill>
              </a:rPr>
              <a:t>مرکز پاورپوینت مادسیج</a:t>
            </a:r>
            <a:endParaRPr lang="fa-IR" sz="2400" dirty="0">
              <a:solidFill>
                <a:schemeClr val="bg1"/>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Date Placeholder 3"/>
          <p:cNvSpPr>
            <a:spLocks noGrp="1"/>
          </p:cNvSpPr>
          <p:nvPr>
            <p:ph type="dt" sz="quarter" idx="10"/>
          </p:nvPr>
        </p:nvSpPr>
        <p:spPr/>
        <p:txBody>
          <a:bodyPr/>
          <a:lstStyle/>
          <a:p>
            <a:pPr>
              <a:defRPr/>
            </a:pPr>
            <a:r>
              <a:rPr lang="en-PH"/>
              <a:t>www.designfreebies.org</a:t>
            </a:r>
          </a:p>
        </p:txBody>
      </p:sp>
      <p:sp>
        <p:nvSpPr>
          <p:cNvPr id="48" name="Footer Placeholder 4"/>
          <p:cNvSpPr>
            <a:spLocks noGrp="1"/>
          </p:cNvSpPr>
          <p:nvPr>
            <p:ph type="ftr" sz="quarter" idx="11"/>
          </p:nvPr>
        </p:nvSpPr>
        <p:spPr/>
        <p:txBody>
          <a:bodyPr/>
          <a:lstStyle/>
          <a:p>
            <a:pPr>
              <a:defRPr/>
            </a:pPr>
            <a:r>
              <a:rPr lang="en-PH"/>
              <a:t>Company Logo</a:t>
            </a:r>
          </a:p>
        </p:txBody>
      </p:sp>
      <p:sp>
        <p:nvSpPr>
          <p:cNvPr id="12292" name="Rectangle 2"/>
          <p:cNvSpPr>
            <a:spLocks noGrp="1" noChangeArrowheads="1"/>
          </p:cNvSpPr>
          <p:nvPr>
            <p:ph type="title"/>
          </p:nvPr>
        </p:nvSpPr>
        <p:spPr/>
        <p:txBody>
          <a:bodyPr/>
          <a:lstStyle/>
          <a:p>
            <a:r>
              <a:rPr lang="en-PH" sz="3600" smtClean="0">
                <a:latin typeface="Verdana" panose="020B0604030504040204" pitchFamily="34" charset="0"/>
              </a:rPr>
              <a:t>Diagram</a:t>
            </a:r>
            <a:endParaRPr lang="en-PH" sz="2000" smtClean="0">
              <a:latin typeface="Verdana" panose="020B0604030504040204" pitchFamily="34" charset="0"/>
            </a:endParaRPr>
          </a:p>
        </p:txBody>
      </p:sp>
      <p:sp>
        <p:nvSpPr>
          <p:cNvPr id="12293" name="AutoShape 4"/>
          <p:cNvSpPr>
            <a:spLocks noChangeArrowheads="1"/>
          </p:cNvSpPr>
          <p:nvPr/>
        </p:nvSpPr>
        <p:spPr bwMode="gray">
          <a:xfrm>
            <a:off x="1219200" y="2139950"/>
            <a:ext cx="2163763" cy="2857500"/>
          </a:xfrm>
          <a:prstGeom prst="roundRect">
            <a:avLst>
              <a:gd name="adj" fmla="val 17509"/>
            </a:avLst>
          </a:prstGeom>
          <a:gradFill rotWithShape="1">
            <a:gsLst>
              <a:gs pos="0">
                <a:srgbClr val="4E91D4"/>
              </a:gs>
              <a:gs pos="100000">
                <a:srgbClr val="3477A4"/>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12294" name="AutoShape 5"/>
          <p:cNvSpPr>
            <a:spLocks noChangeArrowheads="1"/>
          </p:cNvSpPr>
          <p:nvPr/>
        </p:nvSpPr>
        <p:spPr bwMode="gray">
          <a:xfrm>
            <a:off x="1252538" y="2147888"/>
            <a:ext cx="2098675" cy="2803525"/>
          </a:xfrm>
          <a:prstGeom prst="roundRect">
            <a:avLst>
              <a:gd name="adj" fmla="val 16667"/>
            </a:avLst>
          </a:prstGeom>
          <a:solidFill>
            <a:srgbClr val="3CA1E6"/>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12295" name="AutoShape 6"/>
          <p:cNvSpPr>
            <a:spLocks noChangeArrowheads="1"/>
          </p:cNvSpPr>
          <p:nvPr/>
        </p:nvSpPr>
        <p:spPr bwMode="gray">
          <a:xfrm>
            <a:off x="1270000" y="4211638"/>
            <a:ext cx="2070100" cy="709612"/>
          </a:xfrm>
          <a:prstGeom prst="roundRect">
            <a:avLst>
              <a:gd name="adj" fmla="val 50000"/>
            </a:avLst>
          </a:prstGeom>
          <a:gradFill rotWithShape="1">
            <a:gsLst>
              <a:gs pos="0">
                <a:srgbClr val="3CA1E6">
                  <a:alpha val="0"/>
                </a:srgbClr>
              </a:gs>
              <a:gs pos="100000">
                <a:srgbClr val="9BCFF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12296" name="AutoShape 7"/>
          <p:cNvSpPr>
            <a:spLocks noChangeArrowheads="1"/>
          </p:cNvSpPr>
          <p:nvPr/>
        </p:nvSpPr>
        <p:spPr bwMode="gray">
          <a:xfrm>
            <a:off x="1270000" y="2170113"/>
            <a:ext cx="2070100" cy="708025"/>
          </a:xfrm>
          <a:prstGeom prst="roundRect">
            <a:avLst>
              <a:gd name="adj" fmla="val 50000"/>
            </a:avLst>
          </a:prstGeom>
          <a:gradFill rotWithShape="1">
            <a:gsLst>
              <a:gs pos="0">
                <a:srgbClr val="BEE0F7"/>
              </a:gs>
              <a:gs pos="100000">
                <a:srgbClr val="3CA1E6">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12297" name="Text Box 17"/>
          <p:cNvSpPr txBox="1">
            <a:spLocks noChangeArrowheads="1"/>
          </p:cNvSpPr>
          <p:nvPr/>
        </p:nvSpPr>
        <p:spPr bwMode="gray">
          <a:xfrm>
            <a:off x="1295400" y="2593975"/>
            <a:ext cx="2057400" cy="200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sz="1400">
                <a:solidFill>
                  <a:schemeClr val="tx2"/>
                </a:solidFill>
              </a:rPr>
              <a:t>Start by scheduling the time you need to prepare, including filling out a planner, writing your script, and speaking it out. When you speak it out, time it and record it. Listen to the recording and edit. </a:t>
            </a:r>
          </a:p>
        </p:txBody>
      </p:sp>
      <p:sp>
        <p:nvSpPr>
          <p:cNvPr id="12298" name="AutoShape 19"/>
          <p:cNvSpPr>
            <a:spLocks noChangeArrowheads="1"/>
          </p:cNvSpPr>
          <p:nvPr/>
        </p:nvSpPr>
        <p:spPr bwMode="gray">
          <a:xfrm>
            <a:off x="3581400" y="2139950"/>
            <a:ext cx="2163763" cy="2857500"/>
          </a:xfrm>
          <a:prstGeom prst="roundRect">
            <a:avLst>
              <a:gd name="adj" fmla="val 17509"/>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12299" name="AutoShape 20"/>
          <p:cNvSpPr>
            <a:spLocks noChangeArrowheads="1"/>
          </p:cNvSpPr>
          <p:nvPr/>
        </p:nvSpPr>
        <p:spPr bwMode="gray">
          <a:xfrm>
            <a:off x="3614738" y="2147888"/>
            <a:ext cx="2098675" cy="2803525"/>
          </a:xfrm>
          <a:prstGeom prst="roundRect">
            <a:avLst>
              <a:gd name="adj" fmla="val 16667"/>
            </a:avLst>
          </a:prstGeom>
          <a:solidFill>
            <a:srgbClr val="00CC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12300" name="AutoShape 21"/>
          <p:cNvSpPr>
            <a:spLocks noChangeArrowheads="1"/>
          </p:cNvSpPr>
          <p:nvPr/>
        </p:nvSpPr>
        <p:spPr bwMode="gray">
          <a:xfrm>
            <a:off x="3632200" y="4211638"/>
            <a:ext cx="2070100" cy="709612"/>
          </a:xfrm>
          <a:prstGeom prst="roundRect">
            <a:avLst>
              <a:gd name="adj" fmla="val 50000"/>
            </a:avLst>
          </a:prstGeom>
          <a:gradFill rotWithShape="1">
            <a:gsLst>
              <a:gs pos="0">
                <a:srgbClr val="00CCFF"/>
              </a:gs>
              <a:gs pos="100000">
                <a:srgbClr val="9FDAFF"/>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12301" name="AutoShape 22"/>
          <p:cNvSpPr>
            <a:spLocks noChangeArrowheads="1"/>
          </p:cNvSpPr>
          <p:nvPr/>
        </p:nvSpPr>
        <p:spPr bwMode="gray">
          <a:xfrm>
            <a:off x="3632200" y="2170113"/>
            <a:ext cx="2070100" cy="708025"/>
          </a:xfrm>
          <a:prstGeom prst="roundRect">
            <a:avLst>
              <a:gd name="adj" fmla="val 50000"/>
            </a:avLst>
          </a:prstGeom>
          <a:gradFill rotWithShape="1">
            <a:gsLst>
              <a:gs pos="0">
                <a:srgbClr val="9FDAFF"/>
              </a:gs>
              <a:gs pos="100000">
                <a:srgbClr val="00CCFF"/>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12302" name="Text Box 29"/>
          <p:cNvSpPr txBox="1">
            <a:spLocks noChangeArrowheads="1"/>
          </p:cNvSpPr>
          <p:nvPr/>
        </p:nvSpPr>
        <p:spPr bwMode="gray">
          <a:xfrm>
            <a:off x="3657600" y="2593975"/>
            <a:ext cx="2057400" cy="136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sz="1400">
                <a:solidFill>
                  <a:schemeClr val="tx2"/>
                </a:solidFill>
              </a:rPr>
              <a:t>Storyboard your slides, based on your planner. Figure out the best way to show your points, including data, images, video, and diagrams. </a:t>
            </a:r>
          </a:p>
        </p:txBody>
      </p:sp>
      <p:sp>
        <p:nvSpPr>
          <p:cNvPr id="12303" name="AutoShape 4"/>
          <p:cNvSpPr>
            <a:spLocks noChangeArrowheads="1"/>
          </p:cNvSpPr>
          <p:nvPr/>
        </p:nvSpPr>
        <p:spPr bwMode="gray">
          <a:xfrm>
            <a:off x="5943600" y="2139950"/>
            <a:ext cx="2163763" cy="2857500"/>
          </a:xfrm>
          <a:prstGeom prst="roundRect">
            <a:avLst>
              <a:gd name="adj" fmla="val 17509"/>
            </a:avLst>
          </a:prstGeom>
          <a:gradFill rotWithShape="1">
            <a:gsLst>
              <a:gs pos="0">
                <a:srgbClr val="4E91D4"/>
              </a:gs>
              <a:gs pos="100000">
                <a:srgbClr val="3477A4"/>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12304" name="AutoShape 5"/>
          <p:cNvSpPr>
            <a:spLocks noChangeArrowheads="1"/>
          </p:cNvSpPr>
          <p:nvPr/>
        </p:nvSpPr>
        <p:spPr bwMode="gray">
          <a:xfrm>
            <a:off x="5976938" y="2147888"/>
            <a:ext cx="2098675" cy="2803525"/>
          </a:xfrm>
          <a:prstGeom prst="roundRect">
            <a:avLst>
              <a:gd name="adj" fmla="val 16667"/>
            </a:avLst>
          </a:prstGeom>
          <a:solidFill>
            <a:srgbClr val="3CA1E6"/>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12305" name="AutoShape 6"/>
          <p:cNvSpPr>
            <a:spLocks noChangeArrowheads="1"/>
          </p:cNvSpPr>
          <p:nvPr/>
        </p:nvSpPr>
        <p:spPr bwMode="gray">
          <a:xfrm>
            <a:off x="5994400" y="4211638"/>
            <a:ext cx="2070100" cy="709612"/>
          </a:xfrm>
          <a:prstGeom prst="roundRect">
            <a:avLst>
              <a:gd name="adj" fmla="val 50000"/>
            </a:avLst>
          </a:prstGeom>
          <a:gradFill rotWithShape="1">
            <a:gsLst>
              <a:gs pos="0">
                <a:srgbClr val="3CA1E6">
                  <a:alpha val="0"/>
                </a:srgbClr>
              </a:gs>
              <a:gs pos="100000">
                <a:srgbClr val="9BCFF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12306" name="AutoShape 7"/>
          <p:cNvSpPr>
            <a:spLocks noChangeArrowheads="1"/>
          </p:cNvSpPr>
          <p:nvPr/>
        </p:nvSpPr>
        <p:spPr bwMode="gray">
          <a:xfrm>
            <a:off x="5994400" y="2170113"/>
            <a:ext cx="2070100" cy="708025"/>
          </a:xfrm>
          <a:prstGeom prst="roundRect">
            <a:avLst>
              <a:gd name="adj" fmla="val 50000"/>
            </a:avLst>
          </a:prstGeom>
          <a:gradFill rotWithShape="1">
            <a:gsLst>
              <a:gs pos="0">
                <a:srgbClr val="BEE0F7"/>
              </a:gs>
              <a:gs pos="100000">
                <a:srgbClr val="3CA1E6">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12307" name="Text Box 17"/>
          <p:cNvSpPr txBox="1">
            <a:spLocks noChangeArrowheads="1"/>
          </p:cNvSpPr>
          <p:nvPr/>
        </p:nvSpPr>
        <p:spPr bwMode="gray">
          <a:xfrm>
            <a:off x="6019800" y="2593975"/>
            <a:ext cx="2057400" cy="158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sz="1400">
                <a:solidFill>
                  <a:schemeClr val="tx2"/>
                </a:solidFill>
              </a:rPr>
              <a:t>Practice delivering your presentation several times until it’s smooth. Delivery is where the rubber hits the road, so you should never wing it. </a:t>
            </a:r>
          </a:p>
        </p:txBody>
      </p:sp>
      <p:pic>
        <p:nvPicPr>
          <p:cNvPr id="12308" name="Picture 49" descr="button-1-1.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133600" y="1905000"/>
            <a:ext cx="3810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309" name="Picture 58" descr="button-1-2.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495800" y="1905000"/>
            <a:ext cx="3810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310" name="Picture 59" descr="button-1-3.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858000" y="1905000"/>
            <a:ext cx="3810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PowerPoint Template 1">
  <a:themeElements>
    <a:clrScheme name="sample 1">
      <a:dk1>
        <a:srgbClr val="1D528D"/>
      </a:dk1>
      <a:lt1>
        <a:srgbClr val="FFFFFF"/>
      </a:lt1>
      <a:dk2>
        <a:srgbClr val="000000"/>
      </a:dk2>
      <a:lt2>
        <a:srgbClr val="C0C0C0"/>
      </a:lt2>
      <a:accent1>
        <a:srgbClr val="1B9AD9"/>
      </a:accent1>
      <a:accent2>
        <a:srgbClr val="1DB3AC"/>
      </a:accent2>
      <a:accent3>
        <a:srgbClr val="FFFFFF"/>
      </a:accent3>
      <a:accent4>
        <a:srgbClr val="174578"/>
      </a:accent4>
      <a:accent5>
        <a:srgbClr val="ABCAE9"/>
      </a:accent5>
      <a:accent6>
        <a:srgbClr val="19A29B"/>
      </a:accent6>
      <a:hlink>
        <a:srgbClr val="9999FF"/>
      </a:hlink>
      <a:folHlink>
        <a:srgbClr val="969696"/>
      </a:folHlink>
    </a:clrScheme>
    <a:fontScheme name="3_PowerPoint-Template-5">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PH"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PH" sz="1800" b="0" i="0" u="none" strike="noStrike" cap="none" normalizeH="0" baseline="0" smtClean="0">
            <a:ln>
              <a:noFill/>
            </a:ln>
            <a:solidFill>
              <a:schemeClr val="tx1"/>
            </a:solidFill>
            <a:effectLst/>
            <a:latin typeface="Arial" charset="0"/>
          </a:defRPr>
        </a:defPPr>
      </a:lstStyle>
    </a:lnDef>
  </a:objectDefaults>
  <a:extraClrSchemeLst>
    <a:extraClrScheme>
      <a:clrScheme name="sample 1">
        <a:dk1>
          <a:srgbClr val="1D528D"/>
        </a:dk1>
        <a:lt1>
          <a:srgbClr val="FFFFFF"/>
        </a:lt1>
        <a:dk2>
          <a:srgbClr val="000000"/>
        </a:dk2>
        <a:lt2>
          <a:srgbClr val="C0C0C0"/>
        </a:lt2>
        <a:accent1>
          <a:srgbClr val="1B9AD9"/>
        </a:accent1>
        <a:accent2>
          <a:srgbClr val="1DB3AC"/>
        </a:accent2>
        <a:accent3>
          <a:srgbClr val="FFFFFF"/>
        </a:accent3>
        <a:accent4>
          <a:srgbClr val="174578"/>
        </a:accent4>
        <a:accent5>
          <a:srgbClr val="ABCAE9"/>
        </a:accent5>
        <a:accent6>
          <a:srgbClr val="19A29B"/>
        </a:accent6>
        <a:hlink>
          <a:srgbClr val="9999FF"/>
        </a:hlink>
        <a:folHlink>
          <a:srgbClr val="969696"/>
        </a:folHlink>
      </a:clrScheme>
      <a:clrMap bg1="lt1" tx1="dk1" bg2="lt2" tx2="dk2" accent1="accent1" accent2="accent2" accent3="accent3" accent4="accent4" accent5="accent5" accent6="accent6" hlink="hlink" folHlink="folHlink"/>
    </a:extraClrScheme>
    <a:extraClrScheme>
      <a:clrScheme name="sample 2">
        <a:dk1>
          <a:srgbClr val="003366"/>
        </a:dk1>
        <a:lt1>
          <a:srgbClr val="FFFFFF"/>
        </a:lt1>
        <a:dk2>
          <a:srgbClr val="000000"/>
        </a:dk2>
        <a:lt2>
          <a:srgbClr val="C0C0C0"/>
        </a:lt2>
        <a:accent1>
          <a:srgbClr val="3556A7"/>
        </a:accent1>
        <a:accent2>
          <a:srgbClr val="C78DD7"/>
        </a:accent2>
        <a:accent3>
          <a:srgbClr val="FFFFFF"/>
        </a:accent3>
        <a:accent4>
          <a:srgbClr val="002A56"/>
        </a:accent4>
        <a:accent5>
          <a:srgbClr val="AEB4D0"/>
        </a:accent5>
        <a:accent6>
          <a:srgbClr val="B47FC3"/>
        </a:accent6>
        <a:hlink>
          <a:srgbClr val="3197BB"/>
        </a:hlink>
        <a:folHlink>
          <a:srgbClr val="878FA5"/>
        </a:folHlink>
      </a:clrScheme>
      <a:clrMap bg1="lt1" tx1="dk1" bg2="lt2" tx2="dk2" accent1="accent1" accent2="accent2" accent3="accent3" accent4="accent4" accent5="accent5" accent6="accent6" hlink="hlink" folHlink="folHlink"/>
    </a:extraClrScheme>
    <a:extraClrScheme>
      <a:clrScheme name="sample 3">
        <a:dk1>
          <a:srgbClr val="1D528D"/>
        </a:dk1>
        <a:lt1>
          <a:srgbClr val="FFFFFF"/>
        </a:lt1>
        <a:dk2>
          <a:srgbClr val="000000"/>
        </a:dk2>
        <a:lt2>
          <a:srgbClr val="C0C0C0"/>
        </a:lt2>
        <a:accent1>
          <a:srgbClr val="399D72"/>
        </a:accent1>
        <a:accent2>
          <a:srgbClr val="FF9900"/>
        </a:accent2>
        <a:accent3>
          <a:srgbClr val="FFFFFF"/>
        </a:accent3>
        <a:accent4>
          <a:srgbClr val="174578"/>
        </a:accent4>
        <a:accent5>
          <a:srgbClr val="AECCBC"/>
        </a:accent5>
        <a:accent6>
          <a:srgbClr val="E78A00"/>
        </a:accent6>
        <a:hlink>
          <a:srgbClr val="9999FF"/>
        </a:hlink>
        <a:folHlink>
          <a:srgbClr val="969696"/>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PowerPoint Template 1</Template>
  <TotalTime>1</TotalTime>
  <Words>495</Words>
  <Application>Microsoft Office PowerPoint</Application>
  <PresentationFormat>On-screen Show (4:3)</PresentationFormat>
  <Paragraphs>122</Paragraphs>
  <Slides>12</Slides>
  <Notes>0</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12</vt:i4>
      </vt:variant>
    </vt:vector>
  </HeadingPairs>
  <TitlesOfParts>
    <vt:vector size="18" baseType="lpstr">
      <vt:lpstr>Arial</vt:lpstr>
      <vt:lpstr>Wingdings</vt:lpstr>
      <vt:lpstr>Calibri</vt:lpstr>
      <vt:lpstr>Verdana</vt:lpstr>
      <vt:lpstr>PowerPoint Template 1</vt:lpstr>
      <vt:lpstr>Microsoft Office Excel Chart</vt:lpstr>
      <vt:lpstr>PowerPoint Template</vt:lpstr>
      <vt:lpstr>Contents</vt:lpstr>
      <vt:lpstr>Hot Tip</vt:lpstr>
      <vt:lpstr>Diagram</vt:lpstr>
      <vt:lpstr> Circular Diagram</vt:lpstr>
      <vt:lpstr>Pie Chart</vt:lpstr>
      <vt:lpstr>Diagram</vt:lpstr>
      <vt:lpstr>Diagram</vt:lpstr>
      <vt:lpstr>Diagram</vt:lpstr>
      <vt:lpstr>Progress Diagram</vt:lpstr>
      <vt:lpstr>Table</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Template</dc:title>
  <dc:creator>Fatemeh</dc:creator>
  <cp:lastModifiedBy>Fatemeh</cp:lastModifiedBy>
  <cp:revision>2</cp:revision>
  <dcterms:created xsi:type="dcterms:W3CDTF">2015-11-18T18:13:15Z</dcterms:created>
  <dcterms:modified xsi:type="dcterms:W3CDTF">2015-11-18T18:14:23Z</dcterms:modified>
</cp:coreProperties>
</file>