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5606F5-A0E9-4126-8366-FD99B082B286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29984-9067-44F5-990A-100185EA12E8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80862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CD2E6-57B3-466B-AA24-C9FDAE27992F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07317C-DC03-4728-BC63-878300CA7AAA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61411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B0531-A34F-45DA-8A9E-95CC874D1FDC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58337E-9E1C-4896-9A7B-E8D168A805E6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19446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7675C-3802-40A2-8087-68AA59431C1C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3FFDE-787C-41C8-A3F9-45B2E3BF7DE2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03724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42259-F908-4B29-A285-9018762BE77A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57BF6-BFBD-4D71-A469-FC764FB9D4DB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01084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DBFE1-621E-4127-9127-4541E550655E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499D6-6148-4540-8923-E8A3B1DCC525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08387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51F0D-EF85-45A5-AF71-85C42CDC0103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1E555-DB50-4526-86F3-76556DD77115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42676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4FCA2-C6E0-461E-A22C-C2DAC9E8A517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F85FB-A1CE-4046-AA88-FF62B66ABB92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472689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12998-0C81-4173-946C-0041A1185CF7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A79408-3B28-425C-9994-61BBCA397629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33715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185F5-1750-4BB1-8A33-4946A5A0D8A3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8F0FC-181F-4096-B684-9B025197426F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8748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A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DB245-0B0C-4EE9-A734-0EBA57A5761D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FA35EA-94E1-438D-AFC9-15188D5DB70F}" type="slidenum">
              <a:rPr lang="fr-CA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5356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fr-CA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 smtClean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8BF389-F19B-45E6-9CC0-6E9B9292AE07}" type="datetimeFigureOut">
              <a:rPr lang="fr-FR"/>
              <a:pPr>
                <a:defRPr/>
              </a:pPr>
              <a:t>19/11/2015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43F8B850-45E7-4C9C-8C91-1B2563C33692}" type="slidenum">
              <a:rPr lang="fr-CA"/>
              <a:pPr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85875" y="847725"/>
            <a:ext cx="6672263" cy="10128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PRESENTATION  NAME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57438" y="1562100"/>
            <a:ext cx="4572000" cy="79533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Company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Name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28738" y="2357438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smtClean="0">
                <a:solidFill>
                  <a:srgbClr val="FF0000"/>
                </a:solidFill>
              </a:rPr>
              <a:t>irppt.com</a:t>
            </a:r>
          </a:p>
          <a:p>
            <a:pPr algn="ctr"/>
            <a:r>
              <a:rPr lang="fa-IR" sz="2400" smtClean="0">
                <a:solidFill>
                  <a:srgbClr val="FF0000"/>
                </a:solidFill>
              </a:rPr>
              <a:t>مرکز پاورپوینت مادسیج</a:t>
            </a:r>
            <a:endParaRPr lang="fa-I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71688" y="274638"/>
            <a:ext cx="6615112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Title</a:t>
            </a:r>
            <a:endParaRPr lang="fr-C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71688" y="1600200"/>
            <a:ext cx="6615112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consectetuer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Vivamus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et magna.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consectetuer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Vivamus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et magna.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Title</a:t>
            </a:r>
            <a:endParaRPr lang="fr-CA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89100"/>
            <a:ext cx="8229600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CA" dirty="0" err="1" smtClean="0"/>
              <a:t>Lorem</a:t>
            </a:r>
            <a:r>
              <a:rPr lang="fr-CA" dirty="0" smtClean="0"/>
              <a:t> </a:t>
            </a:r>
            <a:r>
              <a:rPr lang="fr-CA" dirty="0" err="1" smtClean="0"/>
              <a:t>ipsum</a:t>
            </a:r>
            <a:r>
              <a:rPr lang="fr-CA" dirty="0" smtClean="0"/>
              <a:t> </a:t>
            </a:r>
            <a:r>
              <a:rPr lang="fr-CA" dirty="0" err="1" smtClean="0"/>
              <a:t>dolor</a:t>
            </a:r>
            <a:r>
              <a:rPr lang="fr-CA" dirty="0" smtClean="0"/>
              <a:t> </a:t>
            </a:r>
            <a:r>
              <a:rPr lang="fr-CA" dirty="0" err="1" smtClean="0"/>
              <a:t>sit</a:t>
            </a:r>
            <a:r>
              <a:rPr lang="fr-CA" dirty="0" smtClean="0"/>
              <a:t> </a:t>
            </a:r>
            <a:r>
              <a:rPr lang="fr-CA" dirty="0" err="1" smtClean="0"/>
              <a:t>amet</a:t>
            </a:r>
            <a:r>
              <a:rPr lang="fr-CA" dirty="0" smtClean="0"/>
              <a:t>, </a:t>
            </a:r>
            <a:r>
              <a:rPr lang="fr-CA" dirty="0" err="1" smtClean="0"/>
              <a:t>consectetuer</a:t>
            </a:r>
            <a:r>
              <a:rPr lang="fr-CA" dirty="0" smtClean="0"/>
              <a:t> </a:t>
            </a:r>
            <a:r>
              <a:rPr lang="fr-CA" dirty="0" err="1" smtClean="0"/>
              <a:t>adipiscing</a:t>
            </a:r>
            <a:r>
              <a:rPr lang="fr-CA" dirty="0" smtClean="0"/>
              <a:t> </a:t>
            </a:r>
            <a:r>
              <a:rPr lang="fr-CA" dirty="0" err="1" smtClean="0"/>
              <a:t>elit</a:t>
            </a:r>
            <a:r>
              <a:rPr lang="fr-CA" dirty="0" smtClean="0"/>
              <a:t>. </a:t>
            </a:r>
            <a:r>
              <a:rPr lang="fr-CA" dirty="0" err="1" smtClean="0"/>
              <a:t>Vivamus</a:t>
            </a:r>
            <a:r>
              <a:rPr lang="fr-CA" dirty="0" smtClean="0"/>
              <a:t> et magna. </a:t>
            </a:r>
            <a:r>
              <a:rPr lang="fr-CA" dirty="0" err="1" smtClean="0"/>
              <a:t>Fusce</a:t>
            </a:r>
            <a:r>
              <a:rPr lang="fr-CA" dirty="0" smtClean="0"/>
              <a:t> </a:t>
            </a:r>
            <a:r>
              <a:rPr lang="fr-CA" dirty="0" err="1" smtClean="0"/>
              <a:t>sed</a:t>
            </a:r>
            <a:r>
              <a:rPr lang="fr-CA" dirty="0" smtClean="0"/>
              <a:t> </a:t>
            </a:r>
            <a:r>
              <a:rPr lang="fr-CA" dirty="0" err="1" smtClean="0"/>
              <a:t>sem</a:t>
            </a:r>
            <a:r>
              <a:rPr lang="fr-CA" dirty="0" smtClean="0"/>
              <a:t> </a:t>
            </a:r>
            <a:r>
              <a:rPr lang="fr-CA" dirty="0" err="1" smtClean="0"/>
              <a:t>sed</a:t>
            </a:r>
            <a:r>
              <a:rPr lang="fr-CA" dirty="0" smtClean="0"/>
              <a:t> magna </a:t>
            </a:r>
            <a:r>
              <a:rPr lang="fr-CA" dirty="0" err="1" smtClean="0"/>
              <a:t>suscipit</a:t>
            </a:r>
            <a:r>
              <a:rPr lang="fr-CA" dirty="0" smtClean="0"/>
              <a:t> </a:t>
            </a:r>
            <a:r>
              <a:rPr lang="fr-CA" dirty="0" err="1" smtClean="0"/>
              <a:t>egestas</a:t>
            </a:r>
            <a:r>
              <a:rPr lang="fr-CA" dirty="0" smtClean="0"/>
              <a:t>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r-CA" dirty="0" err="1" smtClean="0"/>
              <a:t>Lorem</a:t>
            </a:r>
            <a:r>
              <a:rPr lang="fr-CA" dirty="0" smtClean="0"/>
              <a:t> </a:t>
            </a:r>
            <a:r>
              <a:rPr lang="fr-CA" dirty="0" err="1" smtClean="0"/>
              <a:t>ipsum</a:t>
            </a:r>
            <a:r>
              <a:rPr lang="fr-CA" dirty="0" smtClean="0"/>
              <a:t> </a:t>
            </a:r>
            <a:r>
              <a:rPr lang="fr-CA" dirty="0" err="1" smtClean="0"/>
              <a:t>dolor</a:t>
            </a:r>
            <a:r>
              <a:rPr lang="fr-CA" dirty="0" smtClean="0"/>
              <a:t> </a:t>
            </a:r>
            <a:r>
              <a:rPr lang="fr-CA" dirty="0" err="1" smtClean="0"/>
              <a:t>sit</a:t>
            </a:r>
            <a:r>
              <a:rPr lang="fr-CA" dirty="0" smtClean="0"/>
              <a:t> </a:t>
            </a:r>
            <a:r>
              <a:rPr lang="fr-CA" dirty="0" err="1" smtClean="0"/>
              <a:t>amet</a:t>
            </a:r>
            <a:r>
              <a:rPr lang="fr-CA" dirty="0" smtClean="0"/>
              <a:t>, </a:t>
            </a:r>
            <a:r>
              <a:rPr lang="fr-CA" dirty="0" err="1" smtClean="0"/>
              <a:t>consectetuer</a:t>
            </a:r>
            <a:r>
              <a:rPr lang="fr-CA" dirty="0" smtClean="0"/>
              <a:t> </a:t>
            </a:r>
            <a:r>
              <a:rPr lang="fr-CA" dirty="0" err="1" smtClean="0"/>
              <a:t>adipiscing</a:t>
            </a:r>
            <a:r>
              <a:rPr lang="fr-CA" dirty="0" smtClean="0"/>
              <a:t> </a:t>
            </a:r>
            <a:r>
              <a:rPr lang="fr-CA" dirty="0" err="1" smtClean="0"/>
              <a:t>elit</a:t>
            </a:r>
            <a:r>
              <a:rPr lang="fr-CA" dirty="0" smtClean="0"/>
              <a:t>. </a:t>
            </a:r>
            <a:r>
              <a:rPr lang="fr-CA" dirty="0" err="1" smtClean="0"/>
              <a:t>Vivamus</a:t>
            </a:r>
            <a:r>
              <a:rPr lang="fr-CA" dirty="0" smtClean="0"/>
              <a:t> et magna. </a:t>
            </a:r>
            <a:r>
              <a:rPr lang="fr-CA" dirty="0" err="1" smtClean="0"/>
              <a:t>Fusce</a:t>
            </a:r>
            <a:r>
              <a:rPr lang="fr-CA" dirty="0" smtClean="0"/>
              <a:t> </a:t>
            </a:r>
            <a:r>
              <a:rPr lang="fr-CA" dirty="0" err="1" smtClean="0"/>
              <a:t>sed</a:t>
            </a:r>
            <a:r>
              <a:rPr lang="fr-CA" dirty="0" smtClean="0"/>
              <a:t> </a:t>
            </a:r>
            <a:r>
              <a:rPr lang="fr-CA" dirty="0" err="1" smtClean="0"/>
              <a:t>sem</a:t>
            </a:r>
            <a:r>
              <a:rPr lang="fr-CA" dirty="0" smtClean="0"/>
              <a:t> </a:t>
            </a:r>
            <a:r>
              <a:rPr lang="fr-CA" dirty="0" err="1" smtClean="0"/>
              <a:t>sed</a:t>
            </a:r>
            <a:r>
              <a:rPr lang="fr-CA" dirty="0" smtClean="0"/>
              <a:t> magna </a:t>
            </a:r>
            <a:r>
              <a:rPr lang="fr-CA" dirty="0" err="1" smtClean="0"/>
              <a:t>suscipit</a:t>
            </a:r>
            <a:r>
              <a:rPr lang="fr-CA" dirty="0" smtClean="0"/>
              <a:t> </a:t>
            </a:r>
            <a:r>
              <a:rPr lang="fr-CA" dirty="0" err="1" smtClean="0"/>
              <a:t>egestas</a:t>
            </a:r>
            <a:r>
              <a:rPr lang="fr-CA" dirty="0" smtClean="0"/>
              <a:t>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r-CA" dirty="0" err="1" smtClean="0"/>
              <a:t>Lorem</a:t>
            </a:r>
            <a:r>
              <a:rPr lang="fr-CA" dirty="0" smtClean="0"/>
              <a:t> </a:t>
            </a:r>
            <a:r>
              <a:rPr lang="fr-CA" dirty="0" err="1" smtClean="0"/>
              <a:t>ipsum</a:t>
            </a:r>
            <a:r>
              <a:rPr lang="fr-CA" dirty="0" smtClean="0"/>
              <a:t> </a:t>
            </a:r>
            <a:r>
              <a:rPr lang="fr-CA" dirty="0" err="1" smtClean="0"/>
              <a:t>dolor</a:t>
            </a:r>
            <a:r>
              <a:rPr lang="fr-CA" dirty="0" smtClean="0"/>
              <a:t> </a:t>
            </a:r>
            <a:r>
              <a:rPr lang="fr-CA" dirty="0" err="1" smtClean="0"/>
              <a:t>sit</a:t>
            </a:r>
            <a:r>
              <a:rPr lang="fr-CA" dirty="0" smtClean="0"/>
              <a:t> </a:t>
            </a:r>
            <a:r>
              <a:rPr lang="fr-CA" dirty="0" err="1" smtClean="0"/>
              <a:t>amet</a:t>
            </a:r>
            <a:r>
              <a:rPr lang="fr-CA" dirty="0" smtClean="0"/>
              <a:t>, </a:t>
            </a:r>
            <a:r>
              <a:rPr lang="fr-CA" dirty="0" err="1" smtClean="0"/>
              <a:t>consectetuer</a:t>
            </a:r>
            <a:r>
              <a:rPr lang="fr-CA" dirty="0" smtClean="0"/>
              <a:t> </a:t>
            </a:r>
            <a:r>
              <a:rPr lang="fr-CA" dirty="0" err="1" smtClean="0"/>
              <a:t>adipiscing</a:t>
            </a:r>
            <a:r>
              <a:rPr lang="fr-CA" dirty="0" smtClean="0"/>
              <a:t> </a:t>
            </a:r>
            <a:r>
              <a:rPr lang="fr-CA" dirty="0" err="1" smtClean="0"/>
              <a:t>elit</a:t>
            </a:r>
            <a:r>
              <a:rPr lang="fr-CA" dirty="0" smtClean="0"/>
              <a:t>. </a:t>
            </a:r>
            <a:r>
              <a:rPr lang="fr-CA" dirty="0" err="1" smtClean="0"/>
              <a:t>Vivamus</a:t>
            </a:r>
            <a:r>
              <a:rPr lang="fr-CA" dirty="0" smtClean="0"/>
              <a:t> et magna. </a:t>
            </a:r>
            <a:r>
              <a:rPr lang="fr-CA" dirty="0" err="1" smtClean="0"/>
              <a:t>Fusce</a:t>
            </a:r>
            <a:r>
              <a:rPr lang="fr-CA" dirty="0" smtClean="0"/>
              <a:t> </a:t>
            </a:r>
            <a:r>
              <a:rPr lang="fr-CA" dirty="0" err="1" smtClean="0"/>
              <a:t>sed</a:t>
            </a:r>
            <a:r>
              <a:rPr lang="fr-CA" dirty="0" smtClean="0"/>
              <a:t> </a:t>
            </a:r>
            <a:r>
              <a:rPr lang="fr-CA" dirty="0" err="1" smtClean="0"/>
              <a:t>sem</a:t>
            </a:r>
            <a:r>
              <a:rPr lang="fr-CA" dirty="0" smtClean="0"/>
              <a:t> </a:t>
            </a:r>
            <a:r>
              <a:rPr lang="fr-CA" dirty="0" err="1" smtClean="0"/>
              <a:t>sed</a:t>
            </a:r>
            <a:r>
              <a:rPr lang="fr-CA" dirty="0" smtClean="0"/>
              <a:t> magna </a:t>
            </a:r>
            <a:r>
              <a:rPr lang="fr-CA" dirty="0" err="1" smtClean="0"/>
              <a:t>suscipit</a:t>
            </a:r>
            <a:r>
              <a:rPr lang="fr-CA" dirty="0" smtClean="0"/>
              <a:t> </a:t>
            </a:r>
            <a:r>
              <a:rPr lang="fr-CA" dirty="0" err="1" smtClean="0"/>
              <a:t>egestas</a:t>
            </a:r>
            <a:r>
              <a:rPr lang="fr-CA" dirty="0" smtClean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Title</a:t>
            </a:r>
            <a:endParaRPr lang="fr-CA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831975"/>
            <a:ext cx="8229600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consectetuer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Vivamus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et magna.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consectetuer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Vivamus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et magna.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consectetuer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Vivamus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et magna.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Fusce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sem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magna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CA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egestas</a:t>
            </a: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187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Thème Office</vt:lpstr>
      <vt:lpstr>PRESENTATION  NAME</vt:lpstr>
      <vt:lpstr>Title</vt:lpstr>
      <vt:lpstr>Title</vt:lpstr>
      <vt:lpstr>Title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Éric Vadeboncoeur</dc:creator>
  <cp:lastModifiedBy>Fatemeh</cp:lastModifiedBy>
  <cp:revision>16</cp:revision>
  <dcterms:created xsi:type="dcterms:W3CDTF">2008-03-05T16:02:59Z</dcterms:created>
  <dcterms:modified xsi:type="dcterms:W3CDTF">2015-11-19T14:10:19Z</dcterms:modified>
</cp:coreProperties>
</file>