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
  </p:notesMasterIdLst>
  <p:sldIdLst>
    <p:sldId id="256" r:id="rId2"/>
    <p:sldId id="257" r:id="rId3"/>
    <p:sldId id="280" r:id="rId4"/>
    <p:sldId id="281" r:id="rId5"/>
    <p:sldId id="279" r:id="rId6"/>
  </p:sldIdLst>
  <p:sldSz cx="9144000" cy="6858000" type="screen4x3"/>
  <p:notesSz cx="6858000" cy="9144000"/>
  <p:defaultTextStyle>
    <a:defPPr>
      <a:defRPr lang="en-US"/>
    </a:defPPr>
    <a:lvl1pPr algn="ctr" rtl="0" fontAlgn="base">
      <a:spcBef>
        <a:spcPct val="0"/>
      </a:spcBef>
      <a:spcAft>
        <a:spcPct val="0"/>
      </a:spcAft>
      <a:defRPr sz="2400" kern="1200">
        <a:solidFill>
          <a:schemeClr val="tx1"/>
        </a:solidFill>
        <a:latin typeface="Arial" charset="0"/>
        <a:ea typeface="+mn-ea"/>
        <a:cs typeface="+mn-cs"/>
      </a:defRPr>
    </a:lvl1pPr>
    <a:lvl2pPr marL="457200" algn="ctr" rtl="0" fontAlgn="base">
      <a:spcBef>
        <a:spcPct val="0"/>
      </a:spcBef>
      <a:spcAft>
        <a:spcPct val="0"/>
      </a:spcAft>
      <a:defRPr sz="2400" kern="1200">
        <a:solidFill>
          <a:schemeClr val="tx1"/>
        </a:solidFill>
        <a:latin typeface="Arial" charset="0"/>
        <a:ea typeface="+mn-ea"/>
        <a:cs typeface="+mn-cs"/>
      </a:defRPr>
    </a:lvl2pPr>
    <a:lvl3pPr marL="914400" algn="ctr" rtl="0" fontAlgn="base">
      <a:spcBef>
        <a:spcPct val="0"/>
      </a:spcBef>
      <a:spcAft>
        <a:spcPct val="0"/>
      </a:spcAft>
      <a:defRPr sz="2400" kern="1200">
        <a:solidFill>
          <a:schemeClr val="tx1"/>
        </a:solidFill>
        <a:latin typeface="Arial" charset="0"/>
        <a:ea typeface="+mn-ea"/>
        <a:cs typeface="+mn-cs"/>
      </a:defRPr>
    </a:lvl3pPr>
    <a:lvl4pPr marL="1371600" algn="ctr" rtl="0" fontAlgn="base">
      <a:spcBef>
        <a:spcPct val="0"/>
      </a:spcBef>
      <a:spcAft>
        <a:spcPct val="0"/>
      </a:spcAft>
      <a:defRPr sz="2400" kern="1200">
        <a:solidFill>
          <a:schemeClr val="tx1"/>
        </a:solidFill>
        <a:latin typeface="Arial" charset="0"/>
        <a:ea typeface="+mn-ea"/>
        <a:cs typeface="+mn-cs"/>
      </a:defRPr>
    </a:lvl4pPr>
    <a:lvl5pPr marL="1828800" algn="ctr" rtl="0" fontAlgn="base">
      <a:spcBef>
        <a:spcPct val="0"/>
      </a:spcBef>
      <a:spcAft>
        <a:spcPct val="0"/>
      </a:spcAft>
      <a:defRPr sz="2400" kern="1200">
        <a:solidFill>
          <a:schemeClr val="tx1"/>
        </a:solidFill>
        <a:latin typeface="Arial" charset="0"/>
        <a:ea typeface="+mn-ea"/>
        <a:cs typeface="+mn-cs"/>
      </a:defRPr>
    </a:lvl5pPr>
    <a:lvl6pPr marL="2286000" algn="l" defTabSz="914400" rtl="0" eaLnBrk="1" latinLnBrk="0" hangingPunct="1">
      <a:defRPr sz="2400" kern="1200">
        <a:solidFill>
          <a:schemeClr val="tx1"/>
        </a:solidFill>
        <a:latin typeface="Arial" charset="0"/>
        <a:ea typeface="+mn-ea"/>
        <a:cs typeface="+mn-cs"/>
      </a:defRPr>
    </a:lvl6pPr>
    <a:lvl7pPr marL="2743200" algn="l" defTabSz="914400" rtl="0" eaLnBrk="1" latinLnBrk="0" hangingPunct="1">
      <a:defRPr sz="2400" kern="1200">
        <a:solidFill>
          <a:schemeClr val="tx1"/>
        </a:solidFill>
        <a:latin typeface="Arial" charset="0"/>
        <a:ea typeface="+mn-ea"/>
        <a:cs typeface="+mn-cs"/>
      </a:defRPr>
    </a:lvl7pPr>
    <a:lvl8pPr marL="3200400" algn="l" defTabSz="914400" rtl="0" eaLnBrk="1" latinLnBrk="0" hangingPunct="1">
      <a:defRPr sz="2400" kern="1200">
        <a:solidFill>
          <a:schemeClr val="tx1"/>
        </a:solidFill>
        <a:latin typeface="Arial" charset="0"/>
        <a:ea typeface="+mn-ea"/>
        <a:cs typeface="+mn-cs"/>
      </a:defRPr>
    </a:lvl8pPr>
    <a:lvl9pPr marL="3657600" algn="l" defTabSz="914400" rtl="0" eaLnBrk="1" latinLnBrk="0" hangingPunct="1">
      <a:defRPr sz="2400"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D4D4D"/>
    <a:srgbClr val="B92D14"/>
    <a:srgbClr val="35759D"/>
    <a:srgbClr val="35B19D"/>
    <a:srgbClr val="000000"/>
    <a:srgbClr val="006600"/>
    <a:srgbClr val="003300"/>
    <a:srgbClr val="008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536" autoAdjust="0"/>
    <p:restoredTop sz="95596" autoAdjust="0"/>
  </p:normalViewPr>
  <p:slideViewPr>
    <p:cSldViewPr>
      <p:cViewPr varScale="1">
        <p:scale>
          <a:sx n="71" d="100"/>
          <a:sy n="71" d="100"/>
        </p:scale>
        <p:origin x="-582" y="-10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22"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a:defRPr sz="1200" smtClean="0"/>
            </a:lvl1pPr>
          </a:lstStyle>
          <a:p>
            <a:pPr>
              <a:defRPr/>
            </a:pPr>
            <a:endParaRPr lang="en-US"/>
          </a:p>
        </p:txBody>
      </p:sp>
      <p:sp>
        <p:nvSpPr>
          <p:cNvPr id="81923"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smtClean="0"/>
            </a:lvl1pPr>
          </a:lstStyle>
          <a:p>
            <a:pPr>
              <a:defRPr/>
            </a:pPr>
            <a:endParaRPr lang="en-US"/>
          </a:p>
        </p:txBody>
      </p:sp>
      <p:sp>
        <p:nvSpPr>
          <p:cNvPr id="5124" name="Rectangle 4"/>
          <p:cNvSpPr>
            <a:spLocks noRo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81925"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81926"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l">
              <a:defRPr sz="1200" smtClean="0"/>
            </a:lvl1pPr>
          </a:lstStyle>
          <a:p>
            <a:pPr>
              <a:defRPr/>
            </a:pPr>
            <a:endParaRPr lang="en-US"/>
          </a:p>
        </p:txBody>
      </p:sp>
      <p:sp>
        <p:nvSpPr>
          <p:cNvPr id="81927"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smtClean="0"/>
            </a:lvl1pPr>
          </a:lstStyle>
          <a:p>
            <a:pPr>
              <a:defRPr/>
            </a:pPr>
            <a:fld id="{32C218F6-74FC-438E-B6BC-2137BF035D9A}" type="slidenum">
              <a:rPr lang="en-US"/>
              <a:pPr>
                <a:defRPr/>
              </a:pPr>
              <a:t>‹#›</a:t>
            </a:fld>
            <a:endParaRPr lang="en-US"/>
          </a:p>
        </p:txBody>
      </p:sp>
    </p:spTree>
    <p:extLst>
      <p:ext uri="{BB962C8B-B14F-4D97-AF65-F5344CB8AC3E}">
        <p14:creationId xmlns:p14="http://schemas.microsoft.com/office/powerpoint/2010/main" val="49321020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7"/>
          <p:cNvSpPr>
            <a:spLocks noGrp="1" noChangeArrowheads="1"/>
          </p:cNvSpPr>
          <p:nvPr>
            <p:ph type="sldNum" sz="quarter" idx="5"/>
          </p:nvPr>
        </p:nvSpPr>
        <p:spPr>
          <a:noFill/>
        </p:spPr>
        <p:txBody>
          <a:bodyP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ctr" eaLnBrk="0" fontAlgn="base" hangingPunct="0">
              <a:spcBef>
                <a:spcPct val="0"/>
              </a:spcBef>
              <a:spcAft>
                <a:spcPct val="0"/>
              </a:spcAft>
              <a:defRPr sz="2400">
                <a:solidFill>
                  <a:schemeClr val="tx1"/>
                </a:solidFill>
                <a:latin typeface="Arial" charset="0"/>
              </a:defRPr>
            </a:lvl6pPr>
            <a:lvl7pPr marL="2971800" indent="-228600" algn="ctr" eaLnBrk="0" fontAlgn="base" hangingPunct="0">
              <a:spcBef>
                <a:spcPct val="0"/>
              </a:spcBef>
              <a:spcAft>
                <a:spcPct val="0"/>
              </a:spcAft>
              <a:defRPr sz="2400">
                <a:solidFill>
                  <a:schemeClr val="tx1"/>
                </a:solidFill>
                <a:latin typeface="Arial" charset="0"/>
              </a:defRPr>
            </a:lvl7pPr>
            <a:lvl8pPr marL="3429000" indent="-228600" algn="ctr" eaLnBrk="0" fontAlgn="base" hangingPunct="0">
              <a:spcBef>
                <a:spcPct val="0"/>
              </a:spcBef>
              <a:spcAft>
                <a:spcPct val="0"/>
              </a:spcAft>
              <a:defRPr sz="2400">
                <a:solidFill>
                  <a:schemeClr val="tx1"/>
                </a:solidFill>
                <a:latin typeface="Arial" charset="0"/>
              </a:defRPr>
            </a:lvl8pPr>
            <a:lvl9pPr marL="3886200" indent="-228600" algn="ctr" eaLnBrk="0" fontAlgn="base" hangingPunct="0">
              <a:spcBef>
                <a:spcPct val="0"/>
              </a:spcBef>
              <a:spcAft>
                <a:spcPct val="0"/>
              </a:spcAft>
              <a:defRPr sz="2400">
                <a:solidFill>
                  <a:schemeClr val="tx1"/>
                </a:solidFill>
                <a:latin typeface="Arial" charset="0"/>
              </a:defRPr>
            </a:lvl9pPr>
          </a:lstStyle>
          <a:p>
            <a:pPr eaLnBrk="1" hangingPunct="1"/>
            <a:fld id="{D3F3BAC7-A196-4F8B-9C09-CB73A1C52DAA}" type="slidenum">
              <a:rPr lang="en-US" sz="1200"/>
              <a:pPr eaLnBrk="1" hangingPunct="1"/>
              <a:t>1</a:t>
            </a:fld>
            <a:endParaRPr lang="en-US" sz="1200"/>
          </a:p>
        </p:txBody>
      </p:sp>
      <p:sp>
        <p:nvSpPr>
          <p:cNvPr id="6147" name="Rectangle 2"/>
          <p:cNvSpPr>
            <a:spLocks noRot="1" noChangeArrowheads="1" noTextEdit="1"/>
          </p:cNvSpPr>
          <p:nvPr>
            <p:ph type="sldImg"/>
          </p:nvPr>
        </p:nvSpPr>
        <p:spPr>
          <a:ln/>
        </p:spPr>
      </p:sp>
      <p:sp>
        <p:nvSpPr>
          <p:cNvPr id="6148" name="Rectangle 3"/>
          <p:cNvSpPr>
            <a:spLocks noGrp="1" noChangeArrowheads="1"/>
          </p:cNvSpPr>
          <p:nvPr>
            <p:ph type="body" idx="1"/>
          </p:nvPr>
        </p:nvSpPr>
        <p:spPr>
          <a:noFill/>
        </p:spPr>
        <p:txBody>
          <a:bodyPr/>
          <a:lstStyle/>
          <a:p>
            <a:pPr eaLnBrk="1" hangingPunct="1"/>
            <a:endParaRPr lang="ru-RU"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7"/>
          <p:cNvSpPr>
            <a:spLocks noGrp="1" noChangeArrowheads="1"/>
          </p:cNvSpPr>
          <p:nvPr>
            <p:ph type="sldNum" sz="quarter" idx="5"/>
          </p:nvPr>
        </p:nvSpPr>
        <p:spPr>
          <a:noFill/>
        </p:spPr>
        <p:txBody>
          <a:bodyP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ctr" eaLnBrk="0" fontAlgn="base" hangingPunct="0">
              <a:spcBef>
                <a:spcPct val="0"/>
              </a:spcBef>
              <a:spcAft>
                <a:spcPct val="0"/>
              </a:spcAft>
              <a:defRPr sz="2400">
                <a:solidFill>
                  <a:schemeClr val="tx1"/>
                </a:solidFill>
                <a:latin typeface="Arial" charset="0"/>
              </a:defRPr>
            </a:lvl6pPr>
            <a:lvl7pPr marL="2971800" indent="-228600" algn="ctr" eaLnBrk="0" fontAlgn="base" hangingPunct="0">
              <a:spcBef>
                <a:spcPct val="0"/>
              </a:spcBef>
              <a:spcAft>
                <a:spcPct val="0"/>
              </a:spcAft>
              <a:defRPr sz="2400">
                <a:solidFill>
                  <a:schemeClr val="tx1"/>
                </a:solidFill>
                <a:latin typeface="Arial" charset="0"/>
              </a:defRPr>
            </a:lvl7pPr>
            <a:lvl8pPr marL="3429000" indent="-228600" algn="ctr" eaLnBrk="0" fontAlgn="base" hangingPunct="0">
              <a:spcBef>
                <a:spcPct val="0"/>
              </a:spcBef>
              <a:spcAft>
                <a:spcPct val="0"/>
              </a:spcAft>
              <a:defRPr sz="2400">
                <a:solidFill>
                  <a:schemeClr val="tx1"/>
                </a:solidFill>
                <a:latin typeface="Arial" charset="0"/>
              </a:defRPr>
            </a:lvl8pPr>
            <a:lvl9pPr marL="3886200" indent="-228600" algn="ctr" eaLnBrk="0" fontAlgn="base" hangingPunct="0">
              <a:spcBef>
                <a:spcPct val="0"/>
              </a:spcBef>
              <a:spcAft>
                <a:spcPct val="0"/>
              </a:spcAft>
              <a:defRPr sz="2400">
                <a:solidFill>
                  <a:schemeClr val="tx1"/>
                </a:solidFill>
                <a:latin typeface="Arial" charset="0"/>
              </a:defRPr>
            </a:lvl9pPr>
          </a:lstStyle>
          <a:p>
            <a:pPr eaLnBrk="1" hangingPunct="1"/>
            <a:fld id="{85B095F0-1332-4C55-8312-40BC4157B4B9}" type="slidenum">
              <a:rPr lang="en-US" sz="1200"/>
              <a:pPr eaLnBrk="1" hangingPunct="1"/>
              <a:t>2</a:t>
            </a:fld>
            <a:endParaRPr lang="en-US" sz="1200"/>
          </a:p>
        </p:txBody>
      </p:sp>
      <p:sp>
        <p:nvSpPr>
          <p:cNvPr id="7171" name="Rectangle 2"/>
          <p:cNvSpPr>
            <a:spLocks noRot="1" noChangeArrowheads="1" noTextEdit="1"/>
          </p:cNvSpPr>
          <p:nvPr>
            <p:ph type="sldImg"/>
          </p:nvPr>
        </p:nvSpPr>
        <p:spPr>
          <a:ln/>
        </p:spPr>
      </p:sp>
      <p:sp>
        <p:nvSpPr>
          <p:cNvPr id="7172" name="Rectangle 3"/>
          <p:cNvSpPr>
            <a:spLocks noGrp="1" noChangeArrowheads="1"/>
          </p:cNvSpPr>
          <p:nvPr>
            <p:ph type="body" idx="1"/>
          </p:nvPr>
        </p:nvSpPr>
        <p:spPr>
          <a:noFill/>
        </p:spPr>
        <p:txBody>
          <a:bodyPr/>
          <a:lstStyle/>
          <a:p>
            <a:pPr eaLnBrk="1" hangingPunct="1"/>
            <a:endParaRPr lang="ru-RU"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7"/>
          <p:cNvSpPr>
            <a:spLocks noGrp="1" noChangeArrowheads="1"/>
          </p:cNvSpPr>
          <p:nvPr>
            <p:ph type="sldNum" sz="quarter" idx="5"/>
          </p:nvPr>
        </p:nvSpPr>
        <p:spPr>
          <a:noFill/>
        </p:spPr>
        <p:txBody>
          <a:bodyP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algn="ctr" eaLnBrk="0" fontAlgn="base" hangingPunct="0">
              <a:spcBef>
                <a:spcPct val="0"/>
              </a:spcBef>
              <a:spcAft>
                <a:spcPct val="0"/>
              </a:spcAft>
              <a:defRPr sz="2400">
                <a:solidFill>
                  <a:schemeClr val="tx1"/>
                </a:solidFill>
                <a:latin typeface="Arial" charset="0"/>
              </a:defRPr>
            </a:lvl6pPr>
            <a:lvl7pPr marL="2971800" indent="-228600" algn="ctr" eaLnBrk="0" fontAlgn="base" hangingPunct="0">
              <a:spcBef>
                <a:spcPct val="0"/>
              </a:spcBef>
              <a:spcAft>
                <a:spcPct val="0"/>
              </a:spcAft>
              <a:defRPr sz="2400">
                <a:solidFill>
                  <a:schemeClr val="tx1"/>
                </a:solidFill>
                <a:latin typeface="Arial" charset="0"/>
              </a:defRPr>
            </a:lvl7pPr>
            <a:lvl8pPr marL="3429000" indent="-228600" algn="ctr" eaLnBrk="0" fontAlgn="base" hangingPunct="0">
              <a:spcBef>
                <a:spcPct val="0"/>
              </a:spcBef>
              <a:spcAft>
                <a:spcPct val="0"/>
              </a:spcAft>
              <a:defRPr sz="2400">
                <a:solidFill>
                  <a:schemeClr val="tx1"/>
                </a:solidFill>
                <a:latin typeface="Arial" charset="0"/>
              </a:defRPr>
            </a:lvl8pPr>
            <a:lvl9pPr marL="3886200" indent="-228600" algn="ctr" eaLnBrk="0" fontAlgn="base" hangingPunct="0">
              <a:spcBef>
                <a:spcPct val="0"/>
              </a:spcBef>
              <a:spcAft>
                <a:spcPct val="0"/>
              </a:spcAft>
              <a:defRPr sz="2400">
                <a:solidFill>
                  <a:schemeClr val="tx1"/>
                </a:solidFill>
                <a:latin typeface="Arial" charset="0"/>
              </a:defRPr>
            </a:lvl9pPr>
          </a:lstStyle>
          <a:p>
            <a:pPr eaLnBrk="1" hangingPunct="1"/>
            <a:fld id="{5D0DF64E-4E0F-4F2D-9FB0-8816B7A50E94}" type="slidenum">
              <a:rPr lang="en-US" sz="1200"/>
              <a:pPr eaLnBrk="1" hangingPunct="1"/>
              <a:t>5</a:t>
            </a:fld>
            <a:endParaRPr lang="en-US" sz="1200"/>
          </a:p>
        </p:txBody>
      </p:sp>
      <p:sp>
        <p:nvSpPr>
          <p:cNvPr id="8195" name="Rectangle 2"/>
          <p:cNvSpPr>
            <a:spLocks noRot="1" noChangeArrowheads="1" noTextEdit="1"/>
          </p:cNvSpPr>
          <p:nvPr>
            <p:ph type="sldImg"/>
          </p:nvPr>
        </p:nvSpPr>
        <p:spPr>
          <a:ln/>
        </p:spPr>
      </p:sp>
      <p:sp>
        <p:nvSpPr>
          <p:cNvPr id="8196" name="Rectangle 3"/>
          <p:cNvSpPr>
            <a:spLocks noGrp="1" noChangeArrowheads="1"/>
          </p:cNvSpPr>
          <p:nvPr>
            <p:ph type="body" idx="1"/>
          </p:nvPr>
        </p:nvSpPr>
        <p:spPr>
          <a:noFill/>
        </p:spPr>
        <p:txBody>
          <a:bodyPr/>
          <a:lstStyle/>
          <a:p>
            <a:pPr eaLnBrk="1" hangingPunct="1"/>
            <a:endParaRPr lang="ru-RU"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990600" y="5334000"/>
            <a:ext cx="7772400" cy="704850"/>
          </a:xfrm>
          <a:extLst>
            <a:ext uri="{AF507438-7753-43E0-B8FC-AC1667EBCBE1}">
              <a14:hiddenEffects xmlns:a14="http://schemas.microsoft.com/office/drawing/2010/main">
                <a:effectLst>
                  <a:outerShdw dist="17961" dir="2700000" algn="ctr" rotWithShape="0">
                    <a:schemeClr val="tx1"/>
                  </a:outerShdw>
                </a:effectLst>
              </a14:hiddenEffects>
            </a:ext>
          </a:extLst>
        </p:spPr>
        <p:txBody>
          <a:bodyPr/>
          <a:lstStyle>
            <a:lvl1pPr algn="r">
              <a:defRPr sz="3600">
                <a:solidFill>
                  <a:schemeClr val="bg1"/>
                </a:solidFill>
              </a:defRPr>
            </a:lvl1pPr>
          </a:lstStyle>
          <a:p>
            <a:pPr lvl="0"/>
            <a:r>
              <a:rPr lang="en-US" noProof="0" smtClean="0"/>
              <a:t>Click to edit Master title style</a:t>
            </a:r>
            <a:endParaRPr lang="en-US" noProof="0" smtClean="0"/>
          </a:p>
        </p:txBody>
      </p:sp>
      <p:sp>
        <p:nvSpPr>
          <p:cNvPr id="3075" name="Rectangle 3"/>
          <p:cNvSpPr>
            <a:spLocks noGrp="1" noChangeArrowheads="1"/>
          </p:cNvSpPr>
          <p:nvPr>
            <p:ph type="subTitle" idx="1"/>
          </p:nvPr>
        </p:nvSpPr>
        <p:spPr>
          <a:xfrm>
            <a:off x="990600" y="5867400"/>
            <a:ext cx="7772400" cy="533400"/>
          </a:xfrm>
          <a:extLst>
            <a:ext uri="{AF507438-7753-43E0-B8FC-AC1667EBCBE1}">
              <a14:hiddenEffects xmlns:a14="http://schemas.microsoft.com/office/drawing/2010/main">
                <a:effectLst>
                  <a:outerShdw dist="17961" dir="2700000" algn="ctr" rotWithShape="0">
                    <a:schemeClr val="tx1"/>
                  </a:outerShdw>
                </a:effectLst>
              </a14:hiddenEffects>
            </a:ext>
          </a:extLst>
        </p:spPr>
        <p:txBody>
          <a:bodyPr/>
          <a:lstStyle>
            <a:lvl1pPr marL="0" indent="0" algn="r">
              <a:buFontTx/>
              <a:buNone/>
              <a:defRPr sz="2400">
                <a:solidFill>
                  <a:schemeClr val="bg1"/>
                </a:solidFill>
              </a:defRPr>
            </a:lvl1pPr>
          </a:lstStyle>
          <a:p>
            <a:pPr lvl="0"/>
            <a:r>
              <a:rPr lang="en-US" noProof="0" smtClean="0"/>
              <a:t>Click to edit Master subtitle style</a:t>
            </a:r>
            <a:endParaRPr lang="en-US" noProof="0" smtClean="0"/>
          </a:p>
        </p:txBody>
      </p:sp>
    </p:spTree>
    <p:extLst>
      <p:ext uri="{BB962C8B-B14F-4D97-AF65-F5344CB8AC3E}">
        <p14:creationId xmlns:p14="http://schemas.microsoft.com/office/powerpoint/2010/main" val="32555220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8449457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400800" y="1417638"/>
            <a:ext cx="1828800" cy="521176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914400" y="1417638"/>
            <a:ext cx="5334000" cy="52117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9985872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4870758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5599727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914400" y="2438400"/>
            <a:ext cx="3581400" cy="4191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2438400"/>
            <a:ext cx="3581400" cy="4191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1669859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04974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8766433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7976555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9959553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46838363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914400" y="1417638"/>
            <a:ext cx="7315200" cy="7159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US" smtClean="0"/>
          </a:p>
        </p:txBody>
      </p:sp>
      <p:sp>
        <p:nvSpPr>
          <p:cNvPr id="1027" name="Rectangle 3"/>
          <p:cNvSpPr>
            <a:spLocks noGrp="1" noChangeArrowheads="1"/>
          </p:cNvSpPr>
          <p:nvPr>
            <p:ph type="body" idx="1"/>
          </p:nvPr>
        </p:nvSpPr>
        <p:spPr bwMode="auto">
          <a:xfrm>
            <a:off x="914400" y="2438400"/>
            <a:ext cx="7315200" cy="419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smtClean="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rtl="0" eaLnBrk="1" fontAlgn="base" hangingPunct="1">
        <a:spcBef>
          <a:spcPct val="0"/>
        </a:spcBef>
        <a:spcAft>
          <a:spcPct val="0"/>
        </a:spcAft>
        <a:defRPr sz="4400">
          <a:solidFill>
            <a:schemeClr val="tx1"/>
          </a:solidFill>
          <a:latin typeface="+mj-lt"/>
          <a:ea typeface="+mj-ea"/>
          <a:cs typeface="+mj-cs"/>
        </a:defRPr>
      </a:lvl1pPr>
      <a:lvl2pPr algn="l" rtl="0" eaLnBrk="1" fontAlgn="base" hangingPunct="1">
        <a:spcBef>
          <a:spcPct val="0"/>
        </a:spcBef>
        <a:spcAft>
          <a:spcPct val="0"/>
        </a:spcAft>
        <a:defRPr sz="4400">
          <a:solidFill>
            <a:schemeClr val="tx1"/>
          </a:solidFill>
          <a:latin typeface="Microsoft Sans Serif" pitchFamily="34" charset="0"/>
        </a:defRPr>
      </a:lvl2pPr>
      <a:lvl3pPr algn="l" rtl="0" eaLnBrk="1" fontAlgn="base" hangingPunct="1">
        <a:spcBef>
          <a:spcPct val="0"/>
        </a:spcBef>
        <a:spcAft>
          <a:spcPct val="0"/>
        </a:spcAft>
        <a:defRPr sz="4400">
          <a:solidFill>
            <a:schemeClr val="tx1"/>
          </a:solidFill>
          <a:latin typeface="Microsoft Sans Serif" pitchFamily="34" charset="0"/>
        </a:defRPr>
      </a:lvl3pPr>
      <a:lvl4pPr algn="l" rtl="0" eaLnBrk="1" fontAlgn="base" hangingPunct="1">
        <a:spcBef>
          <a:spcPct val="0"/>
        </a:spcBef>
        <a:spcAft>
          <a:spcPct val="0"/>
        </a:spcAft>
        <a:defRPr sz="4400">
          <a:solidFill>
            <a:schemeClr val="tx1"/>
          </a:solidFill>
          <a:latin typeface="Microsoft Sans Serif" pitchFamily="34" charset="0"/>
        </a:defRPr>
      </a:lvl4pPr>
      <a:lvl5pPr algn="l" rtl="0" eaLnBrk="1" fontAlgn="base" hangingPunct="1">
        <a:spcBef>
          <a:spcPct val="0"/>
        </a:spcBef>
        <a:spcAft>
          <a:spcPct val="0"/>
        </a:spcAft>
        <a:defRPr sz="4400">
          <a:solidFill>
            <a:schemeClr val="tx1"/>
          </a:solidFill>
          <a:latin typeface="Microsoft Sans Serif" pitchFamily="34" charset="0"/>
        </a:defRPr>
      </a:lvl5pPr>
      <a:lvl6pPr marL="457200" algn="l" rtl="0" eaLnBrk="1" fontAlgn="base" hangingPunct="1">
        <a:spcBef>
          <a:spcPct val="0"/>
        </a:spcBef>
        <a:spcAft>
          <a:spcPct val="0"/>
        </a:spcAft>
        <a:defRPr sz="4400">
          <a:solidFill>
            <a:schemeClr val="tx1"/>
          </a:solidFill>
          <a:latin typeface="Microsoft Sans Serif" pitchFamily="34" charset="0"/>
        </a:defRPr>
      </a:lvl6pPr>
      <a:lvl7pPr marL="914400" algn="l" rtl="0" eaLnBrk="1" fontAlgn="base" hangingPunct="1">
        <a:spcBef>
          <a:spcPct val="0"/>
        </a:spcBef>
        <a:spcAft>
          <a:spcPct val="0"/>
        </a:spcAft>
        <a:defRPr sz="4400">
          <a:solidFill>
            <a:schemeClr val="tx1"/>
          </a:solidFill>
          <a:latin typeface="Microsoft Sans Serif" pitchFamily="34" charset="0"/>
        </a:defRPr>
      </a:lvl7pPr>
      <a:lvl8pPr marL="1371600" algn="l" rtl="0" eaLnBrk="1" fontAlgn="base" hangingPunct="1">
        <a:spcBef>
          <a:spcPct val="0"/>
        </a:spcBef>
        <a:spcAft>
          <a:spcPct val="0"/>
        </a:spcAft>
        <a:defRPr sz="4400">
          <a:solidFill>
            <a:schemeClr val="tx1"/>
          </a:solidFill>
          <a:latin typeface="Microsoft Sans Serif" pitchFamily="34" charset="0"/>
        </a:defRPr>
      </a:lvl8pPr>
      <a:lvl9pPr marL="1828800" algn="l" rtl="0" eaLnBrk="1" fontAlgn="base" hangingPunct="1">
        <a:spcBef>
          <a:spcPct val="0"/>
        </a:spcBef>
        <a:spcAft>
          <a:spcPct val="0"/>
        </a:spcAft>
        <a:defRPr sz="4400">
          <a:solidFill>
            <a:schemeClr val="tx1"/>
          </a:solidFill>
          <a:latin typeface="Microsoft Sans Serif" pitchFamily="34"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050" name="Rectangle 5"/>
          <p:cNvSpPr>
            <a:spLocks noGrp="1" noChangeArrowheads="1"/>
          </p:cNvSpPr>
          <p:nvPr>
            <p:ph type="ctrTitle"/>
          </p:nvPr>
        </p:nvSpPr>
        <p:spPr>
          <a:xfrm>
            <a:off x="776288" y="838200"/>
            <a:ext cx="2957512" cy="762000"/>
          </a:xfrm>
          <a:extLst>
            <a:ext uri="{AF507438-7753-43E0-B8FC-AC1667EBCBE1}">
              <a14:hiddenEffects xmlns:a14="http://schemas.microsoft.com/office/drawing/2010/main">
                <a:effectLst>
                  <a:outerShdw dist="17961" dir="2700000" algn="ctr" rotWithShape="0">
                    <a:srgbClr val="000000"/>
                  </a:outerShdw>
                </a:effectLst>
              </a14:hiddenEffects>
            </a:ext>
          </a:extLst>
        </p:spPr>
        <p:txBody>
          <a:bodyPr/>
          <a:lstStyle/>
          <a:p>
            <a:pPr algn="ctr" eaLnBrk="1" hangingPunct="1"/>
            <a:r>
              <a:rPr lang="en-US" smtClean="0">
                <a:solidFill>
                  <a:srgbClr val="008000"/>
                </a:solidFill>
              </a:rPr>
              <a:t>Name of </a:t>
            </a:r>
            <a:br>
              <a:rPr lang="en-US" smtClean="0">
                <a:solidFill>
                  <a:srgbClr val="008000"/>
                </a:solidFill>
              </a:rPr>
            </a:br>
            <a:r>
              <a:rPr lang="en-US" smtClean="0">
                <a:solidFill>
                  <a:srgbClr val="008000"/>
                </a:solidFill>
              </a:rPr>
              <a:t>presentation</a:t>
            </a:r>
            <a:endParaRPr lang="ru-RU" smtClean="0">
              <a:solidFill>
                <a:srgbClr val="008000"/>
              </a:solidFill>
            </a:endParaRPr>
          </a:p>
        </p:txBody>
      </p:sp>
      <p:sp>
        <p:nvSpPr>
          <p:cNvPr id="2051" name="Rectangle 8"/>
          <p:cNvSpPr>
            <a:spLocks noGrp="1" noChangeArrowheads="1"/>
          </p:cNvSpPr>
          <p:nvPr>
            <p:ph type="subTitle" idx="1"/>
          </p:nvPr>
        </p:nvSpPr>
        <p:spPr>
          <a:xfrm>
            <a:off x="762000" y="1752600"/>
            <a:ext cx="2895600" cy="533400"/>
          </a:xfrm>
          <a:extLst>
            <a:ext uri="{AF507438-7753-43E0-B8FC-AC1667EBCBE1}">
              <a14:hiddenEffects xmlns:a14="http://schemas.microsoft.com/office/drawing/2010/main">
                <a:effectLst>
                  <a:outerShdw dist="17961" dir="2700000" algn="ctr" rotWithShape="0">
                    <a:srgbClr val="000000"/>
                  </a:outerShdw>
                </a:effectLst>
              </a14:hiddenEffects>
            </a:ext>
          </a:extLst>
        </p:spPr>
        <p:txBody>
          <a:bodyPr/>
          <a:lstStyle/>
          <a:p>
            <a:pPr algn="ctr" eaLnBrk="1" hangingPunct="1"/>
            <a:r>
              <a:rPr lang="en-US" smtClean="0">
                <a:solidFill>
                  <a:srgbClr val="008000"/>
                </a:solidFill>
              </a:rPr>
              <a:t>Company name</a:t>
            </a:r>
            <a:endParaRPr lang="ru-RU" smtClean="0">
              <a:solidFill>
                <a:srgbClr val="008000"/>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4"/>
          <p:cNvSpPr>
            <a:spLocks noGrp="1" noChangeArrowheads="1"/>
          </p:cNvSpPr>
          <p:nvPr>
            <p:ph type="title"/>
          </p:nvPr>
        </p:nvSpPr>
        <p:spPr>
          <a:xfrm>
            <a:off x="990600" y="0"/>
            <a:ext cx="6781800" cy="715963"/>
          </a:xfrm>
          <a:extLst>
            <a:ext uri="{AF507438-7753-43E0-B8FC-AC1667EBCBE1}">
              <a14:hiddenEffects xmlns:a14="http://schemas.microsoft.com/office/drawing/2010/main">
                <a:effectLst>
                  <a:outerShdw dist="17961" dir="2700000" algn="ctr" rotWithShape="0">
                    <a:schemeClr val="tx2"/>
                  </a:outerShdw>
                </a:effectLst>
              </a14:hiddenEffects>
            </a:ext>
          </a:extLst>
        </p:spPr>
        <p:txBody>
          <a:bodyPr/>
          <a:lstStyle/>
          <a:p>
            <a:pPr algn="ctr" eaLnBrk="1" hangingPunct="1"/>
            <a:r>
              <a:rPr lang="en-US" sz="4000" smtClean="0">
                <a:solidFill>
                  <a:schemeClr val="bg1"/>
                </a:solidFill>
              </a:rPr>
              <a:t>Slide master</a:t>
            </a:r>
            <a:endParaRPr lang="ru-RU" sz="4000" smtClean="0">
              <a:solidFill>
                <a:schemeClr val="bg1"/>
              </a:solidFill>
            </a:endParaRPr>
          </a:p>
        </p:txBody>
      </p:sp>
      <p:sp>
        <p:nvSpPr>
          <p:cNvPr id="3075" name="Rectangle 5"/>
          <p:cNvSpPr>
            <a:spLocks noGrp="1" noChangeArrowheads="1"/>
          </p:cNvSpPr>
          <p:nvPr>
            <p:ph type="body" idx="1"/>
          </p:nvPr>
        </p:nvSpPr>
        <p:spPr>
          <a:xfrm>
            <a:off x="762000" y="1143000"/>
            <a:ext cx="7315200" cy="4191000"/>
          </a:xfrm>
        </p:spPr>
        <p:txBody>
          <a:bodyPr/>
          <a:lstStyle/>
          <a:p>
            <a:pPr eaLnBrk="1" hangingPunct="1">
              <a:lnSpc>
                <a:spcPct val="80000"/>
              </a:lnSpc>
            </a:pPr>
            <a:r>
              <a:rPr lang="en-US" altLang="ko-KR" sz="2000" smtClean="0">
                <a:latin typeface="Verdana" pitchFamily="34" charset="0"/>
                <a:ea typeface="굴림" charset="-127"/>
              </a:rPr>
              <a:t>Your Text here</a:t>
            </a:r>
          </a:p>
          <a:p>
            <a:pPr eaLnBrk="1" hangingPunct="1">
              <a:lnSpc>
                <a:spcPct val="80000"/>
              </a:lnSpc>
            </a:pPr>
            <a:endParaRPr lang="en-US" altLang="ko-KR" sz="2000" smtClean="0">
              <a:latin typeface="Verdana" pitchFamily="34" charset="0"/>
              <a:ea typeface="굴림" charset="-127"/>
            </a:endParaRPr>
          </a:p>
          <a:p>
            <a:pPr eaLnBrk="1" hangingPunct="1">
              <a:lnSpc>
                <a:spcPct val="80000"/>
              </a:lnSpc>
            </a:pPr>
            <a:r>
              <a:rPr lang="en-US" altLang="ko-KR" sz="2000" smtClean="0">
                <a:latin typeface="Verdana" pitchFamily="34" charset="0"/>
                <a:ea typeface="굴림" charset="-127"/>
              </a:rPr>
              <a:t>Lorem ipsum dolor sit amet, consectetuer adipiscing elit, sed diam nonummy nibh euismod tincidunt ut laoreet dolore magna aliquam erat volutpat. Ut wisi enim ad minim veniam, quis nostrud exerci tation ullamcorper suscipit lobortis nisl ut aliquip ex ea commodo consequat. </a:t>
            </a:r>
          </a:p>
          <a:p>
            <a:pPr eaLnBrk="1" hangingPunct="1">
              <a:lnSpc>
                <a:spcPct val="80000"/>
              </a:lnSpc>
            </a:pPr>
            <a:endParaRPr lang="en-US" altLang="ko-KR" sz="2000" smtClean="0">
              <a:latin typeface="Verdana" pitchFamily="34" charset="0"/>
              <a:ea typeface="굴림" charset="-127"/>
            </a:endParaRPr>
          </a:p>
          <a:p>
            <a:pPr eaLnBrk="1" hangingPunct="1">
              <a:lnSpc>
                <a:spcPct val="80000"/>
              </a:lnSpc>
            </a:pPr>
            <a:r>
              <a:rPr lang="en-US" altLang="ko-KR" sz="2000" smtClean="0">
                <a:latin typeface="Verdana" pitchFamily="34" charset="0"/>
                <a:ea typeface="굴림" charset="-127"/>
              </a:rPr>
              <a:t>Duis autem vel eum iriure dolor in hendrerit in vulputate velit esse molestie consequat, vel illum dolore eu feugiat nulla facilisis at vero eros et accumsan et iusto odio dignissim qui blandit praesent luptatum zzril delenit augue duis dolore te feugait nulla facilisi.</a:t>
            </a:r>
            <a:endParaRPr lang="en-US" sz="2000" smtClean="0"/>
          </a:p>
          <a:p>
            <a:pPr eaLnBrk="1" hangingPunct="1">
              <a:lnSpc>
                <a:spcPct val="80000"/>
              </a:lnSpc>
            </a:pPr>
            <a:endParaRPr lang="ru-RU" sz="200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0200" y="2971800"/>
            <a:ext cx="5181600" cy="2316162"/>
          </a:xfrm>
        </p:spPr>
        <p:txBody>
          <a:bodyPr/>
          <a:lstStyle/>
          <a:p>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0"/>
            <a:ext cx="2085975" cy="2190750"/>
          </a:xfrm>
        </p:spPr>
      </p:pic>
    </p:spTree>
    <p:extLst>
      <p:ext uri="{BB962C8B-B14F-4D97-AF65-F5344CB8AC3E}">
        <p14:creationId xmlns:p14="http://schemas.microsoft.com/office/powerpoint/2010/main" val="399736944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743200"/>
            <a:ext cx="7315200" cy="1676400"/>
          </a:xfrm>
        </p:spPr>
        <p:txBody>
          <a:bodyPr/>
          <a:lstStyle/>
          <a:p>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0"/>
            <a:ext cx="1857375" cy="2457450"/>
          </a:xfrm>
        </p:spPr>
      </p:pic>
    </p:spTree>
    <p:extLst>
      <p:ext uri="{BB962C8B-B14F-4D97-AF65-F5344CB8AC3E}">
        <p14:creationId xmlns:p14="http://schemas.microsoft.com/office/powerpoint/2010/main" val="55014794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1981200" y="685800"/>
            <a:ext cx="6934200" cy="715963"/>
          </a:xfrm>
        </p:spPr>
        <p:txBody>
          <a:bodyPr/>
          <a:lstStyle/>
          <a:p>
            <a:pPr eaLnBrk="1" hangingPunct="1"/>
            <a:r>
              <a:rPr lang="en-US" sz="4000" smtClean="0">
                <a:solidFill>
                  <a:srgbClr val="006600"/>
                </a:solidFill>
              </a:rPr>
              <a:t>Print master</a:t>
            </a:r>
          </a:p>
        </p:txBody>
      </p:sp>
      <p:sp>
        <p:nvSpPr>
          <p:cNvPr id="4099" name="Rectangle 3"/>
          <p:cNvSpPr>
            <a:spLocks noGrp="1" noChangeArrowheads="1"/>
          </p:cNvSpPr>
          <p:nvPr>
            <p:ph type="body" idx="1"/>
          </p:nvPr>
        </p:nvSpPr>
        <p:spPr>
          <a:xfrm>
            <a:off x="1981200" y="1630363"/>
            <a:ext cx="6934200" cy="4267200"/>
          </a:xfrm>
        </p:spPr>
        <p:txBody>
          <a:bodyPr/>
          <a:lstStyle/>
          <a:p>
            <a:pPr eaLnBrk="1" hangingPunct="1">
              <a:lnSpc>
                <a:spcPct val="80000"/>
              </a:lnSpc>
            </a:pPr>
            <a:r>
              <a:rPr lang="en-US" altLang="ko-KR" sz="1800" smtClean="0">
                <a:solidFill>
                  <a:srgbClr val="4D4D4D"/>
                </a:solidFill>
                <a:latin typeface="Verdana" pitchFamily="34" charset="0"/>
                <a:ea typeface="굴림" charset="-127"/>
              </a:rPr>
              <a:t>Your Text here</a:t>
            </a:r>
          </a:p>
          <a:p>
            <a:pPr eaLnBrk="1" hangingPunct="1">
              <a:lnSpc>
                <a:spcPct val="80000"/>
              </a:lnSpc>
            </a:pPr>
            <a:endParaRPr lang="en-US" altLang="ko-KR" sz="1800" smtClean="0">
              <a:solidFill>
                <a:srgbClr val="4D4D4D"/>
              </a:solidFill>
              <a:latin typeface="Verdana" pitchFamily="34" charset="0"/>
              <a:ea typeface="굴림" charset="-127"/>
            </a:endParaRPr>
          </a:p>
          <a:p>
            <a:pPr eaLnBrk="1" hangingPunct="1">
              <a:lnSpc>
                <a:spcPct val="80000"/>
              </a:lnSpc>
            </a:pPr>
            <a:r>
              <a:rPr lang="en-US" altLang="ko-KR" sz="1800" smtClean="0">
                <a:solidFill>
                  <a:srgbClr val="4D4D4D"/>
                </a:solidFill>
                <a:latin typeface="Verdana" pitchFamily="34" charset="0"/>
                <a:ea typeface="굴림" charset="-127"/>
              </a:rPr>
              <a:t>Lorem ipsum dolor sit amet, consectetuer adipiscing elit, sed diam nonummy nibh euismod tincidunt ut laoreet dolore magna aliquam erat volutpat. Ut wisi enim ad minim veniam, quis nostrud exerci tation ullamcorper suscipit lobortis nisl ut aliquip ex ea commodo consequat. </a:t>
            </a:r>
          </a:p>
          <a:p>
            <a:pPr eaLnBrk="1" hangingPunct="1">
              <a:lnSpc>
                <a:spcPct val="80000"/>
              </a:lnSpc>
            </a:pPr>
            <a:endParaRPr lang="en-US" altLang="ko-KR" sz="1800" smtClean="0">
              <a:solidFill>
                <a:srgbClr val="4D4D4D"/>
              </a:solidFill>
              <a:latin typeface="Verdana" pitchFamily="34" charset="0"/>
              <a:ea typeface="굴림" charset="-127"/>
            </a:endParaRPr>
          </a:p>
          <a:p>
            <a:pPr eaLnBrk="1" hangingPunct="1">
              <a:lnSpc>
                <a:spcPct val="80000"/>
              </a:lnSpc>
            </a:pPr>
            <a:r>
              <a:rPr lang="en-US" altLang="ko-KR" sz="1800" smtClean="0">
                <a:solidFill>
                  <a:srgbClr val="4D4D4D"/>
                </a:solidFill>
                <a:latin typeface="Verdana" pitchFamily="34" charset="0"/>
                <a:ea typeface="굴림" charset="-127"/>
              </a:rPr>
              <a:t>Duis autem vel eum iriure dolor in hendrerit in vulputate velit esse molestie consequat, vel illum dolore eu feugiat nulla facilisis at vero eros et accumsan et iusto odio dignissim qui blandit praesent luptatum zzril delenit augue duis dolore te feugait nulla facilisi.</a:t>
            </a:r>
            <a:endParaRPr lang="en-US" sz="1800" smtClean="0">
              <a:solidFill>
                <a:srgbClr val="4D4D4D"/>
              </a:solidFill>
            </a:endParaRPr>
          </a:p>
          <a:p>
            <a:pPr eaLnBrk="1" hangingPunct="1">
              <a:lnSpc>
                <a:spcPct val="80000"/>
              </a:lnSpc>
            </a:pPr>
            <a:endParaRPr lang="en-US" sz="1800" smtClean="0">
              <a:solidFill>
                <a:srgbClr val="4D4D4D"/>
              </a:solidFill>
            </a:endParaRPr>
          </a:p>
        </p:txBody>
      </p:sp>
    </p:spTree>
  </p:cSld>
  <p:clrMapOvr>
    <a:masterClrMapping/>
  </p:clrMapOvr>
</p:sld>
</file>

<file path=ppt/theme/theme1.xml><?xml version="1.0" encoding="utf-8"?>
<a:theme xmlns:a="http://schemas.openxmlformats.org/drawingml/2006/main" name="powerpoint-template">
  <a:themeElements>
    <a:clrScheme name="">
      <a:dk1>
        <a:srgbClr val="808080"/>
      </a:dk1>
      <a:lt1>
        <a:srgbClr val="FFFFFF"/>
      </a:lt1>
      <a:dk2>
        <a:srgbClr val="808080"/>
      </a:dk2>
      <a:lt2>
        <a:srgbClr val="005800"/>
      </a:lt2>
      <a:accent1>
        <a:srgbClr val="008000"/>
      </a:accent1>
      <a:accent2>
        <a:srgbClr val="00A400"/>
      </a:accent2>
      <a:accent3>
        <a:srgbClr val="FFFFFF"/>
      </a:accent3>
      <a:accent4>
        <a:srgbClr val="6C6C6C"/>
      </a:accent4>
      <a:accent5>
        <a:srgbClr val="AAC0AA"/>
      </a:accent5>
      <a:accent6>
        <a:srgbClr val="009400"/>
      </a:accent6>
      <a:hlink>
        <a:srgbClr val="33CC33"/>
      </a:hlink>
      <a:folHlink>
        <a:srgbClr val="808080"/>
      </a:folHlink>
    </a:clrScheme>
    <a:fontScheme name="powerpoint-template-24">
      <a:majorFont>
        <a:latin typeface="Microsoft Sans Serif"/>
        <a:ea typeface=""/>
        <a:cs typeface=""/>
      </a:majorFont>
      <a:minorFont>
        <a:latin typeface="Microsoft Sans Serif"/>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gradFill rotWithShape="1">
          <a:gsLst>
            <a:gs pos="0">
              <a:schemeClr val="bg2">
                <a:gamma/>
                <a:tint val="26667"/>
                <a:invGamma/>
              </a:schemeClr>
            </a:gs>
            <a:gs pos="100000">
              <a:schemeClr val="bg2">
                <a:alpha val="14999"/>
              </a:schemeClr>
            </a:gs>
          </a:gsLst>
          <a:lin ang="5400000" scaled="1"/>
        </a:gradFill>
        <a:ln>
          <a:noFill/>
        </a:ln>
        <a:effectLst/>
        <a:extLs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gradFill rotWithShape="1">
          <a:gsLst>
            <a:gs pos="0">
              <a:schemeClr val="bg2">
                <a:gamma/>
                <a:tint val="26667"/>
                <a:invGamma/>
              </a:schemeClr>
            </a:gs>
            <a:gs pos="100000">
              <a:schemeClr val="bg2">
                <a:alpha val="14999"/>
              </a:schemeClr>
            </a:gs>
          </a:gsLst>
          <a:lin ang="5400000" scaled="1"/>
        </a:gradFill>
        <a:ln>
          <a:noFill/>
        </a:ln>
        <a:effectLst/>
        <a:extLs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lnDef>
  </a:objectDefaults>
  <a:extraClrSchemeLst>
    <a:extraClrScheme>
      <a:clrScheme name="powerpoint-template-24 1">
        <a:dk1>
          <a:srgbClr val="4D4D4D"/>
        </a:dk1>
        <a:lt1>
          <a:srgbClr val="FFFFFF"/>
        </a:lt1>
        <a:dk2>
          <a:srgbClr val="4D4D4D"/>
        </a:dk2>
        <a:lt2>
          <a:srgbClr val="CC0000"/>
        </a:lt2>
        <a:accent1>
          <a:srgbClr val="FF9933"/>
        </a:accent1>
        <a:accent2>
          <a:srgbClr val="009900"/>
        </a:accent2>
        <a:accent3>
          <a:srgbClr val="FFFFFF"/>
        </a:accent3>
        <a:accent4>
          <a:srgbClr val="404040"/>
        </a:accent4>
        <a:accent5>
          <a:srgbClr val="FFCAAD"/>
        </a:accent5>
        <a:accent6>
          <a:srgbClr val="008A00"/>
        </a:accent6>
        <a:hlink>
          <a:srgbClr val="3366FF"/>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2">
        <a:dk1>
          <a:srgbClr val="4D4D4D"/>
        </a:dk1>
        <a:lt1>
          <a:srgbClr val="FFFFFF"/>
        </a:lt1>
        <a:dk2>
          <a:srgbClr val="4D4D4D"/>
        </a:dk2>
        <a:lt2>
          <a:srgbClr val="FBB240"/>
        </a:lt2>
        <a:accent1>
          <a:srgbClr val="FFC842"/>
        </a:accent1>
        <a:accent2>
          <a:srgbClr val="FED06E"/>
        </a:accent2>
        <a:accent3>
          <a:srgbClr val="FFFFFF"/>
        </a:accent3>
        <a:accent4>
          <a:srgbClr val="404040"/>
        </a:accent4>
        <a:accent5>
          <a:srgbClr val="FFE0B0"/>
        </a:accent5>
        <a:accent6>
          <a:srgbClr val="E6BC63"/>
        </a:accent6>
        <a:hlink>
          <a:srgbClr val="FDDB91"/>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3">
        <a:dk1>
          <a:srgbClr val="4D4D4D"/>
        </a:dk1>
        <a:lt1>
          <a:srgbClr val="FFFFFF"/>
        </a:lt1>
        <a:dk2>
          <a:srgbClr val="4D4D4D"/>
        </a:dk2>
        <a:lt2>
          <a:srgbClr val="FE564C"/>
        </a:lt2>
        <a:accent1>
          <a:srgbClr val="FFC842"/>
        </a:accent1>
        <a:accent2>
          <a:srgbClr val="FED06E"/>
        </a:accent2>
        <a:accent3>
          <a:srgbClr val="FFFFFF"/>
        </a:accent3>
        <a:accent4>
          <a:srgbClr val="404040"/>
        </a:accent4>
        <a:accent5>
          <a:srgbClr val="FFE0B0"/>
        </a:accent5>
        <a:accent6>
          <a:srgbClr val="E6BC63"/>
        </a:accent6>
        <a:hlink>
          <a:srgbClr val="FDDB91"/>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4">
        <a:dk1>
          <a:srgbClr val="4D4D4D"/>
        </a:dk1>
        <a:lt1>
          <a:srgbClr val="FFFFFF"/>
        </a:lt1>
        <a:dk2>
          <a:srgbClr val="4D4D4D"/>
        </a:dk2>
        <a:lt2>
          <a:srgbClr val="BB2A32"/>
        </a:lt2>
        <a:accent1>
          <a:srgbClr val="FFC842"/>
        </a:accent1>
        <a:accent2>
          <a:srgbClr val="FED06E"/>
        </a:accent2>
        <a:accent3>
          <a:srgbClr val="FFFFFF"/>
        </a:accent3>
        <a:accent4>
          <a:srgbClr val="404040"/>
        </a:accent4>
        <a:accent5>
          <a:srgbClr val="FFE0B0"/>
        </a:accent5>
        <a:accent6>
          <a:srgbClr val="E6BC63"/>
        </a:accent6>
        <a:hlink>
          <a:srgbClr val="FDDB91"/>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5">
        <a:dk1>
          <a:srgbClr val="4D4D4D"/>
        </a:dk1>
        <a:lt1>
          <a:srgbClr val="FFFFFF"/>
        </a:lt1>
        <a:dk2>
          <a:srgbClr val="4D4D4D"/>
        </a:dk2>
        <a:lt2>
          <a:srgbClr val="E84A25"/>
        </a:lt2>
        <a:accent1>
          <a:srgbClr val="ED6A24"/>
        </a:accent1>
        <a:accent2>
          <a:srgbClr val="F99E1C"/>
        </a:accent2>
        <a:accent3>
          <a:srgbClr val="FFFFFF"/>
        </a:accent3>
        <a:accent4>
          <a:srgbClr val="404040"/>
        </a:accent4>
        <a:accent5>
          <a:srgbClr val="F4B9AC"/>
        </a:accent5>
        <a:accent6>
          <a:srgbClr val="E28F18"/>
        </a:accent6>
        <a:hlink>
          <a:srgbClr val="F1B545"/>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6">
        <a:dk1>
          <a:srgbClr val="4D4D4D"/>
        </a:dk1>
        <a:lt1>
          <a:srgbClr val="FFFFFF"/>
        </a:lt1>
        <a:dk2>
          <a:srgbClr val="4D4D4D"/>
        </a:dk2>
        <a:lt2>
          <a:srgbClr val="B92D14"/>
        </a:lt2>
        <a:accent1>
          <a:srgbClr val="D34E13"/>
        </a:accent1>
        <a:accent2>
          <a:srgbClr val="DC9009"/>
        </a:accent2>
        <a:accent3>
          <a:srgbClr val="FFFFFF"/>
        </a:accent3>
        <a:accent4>
          <a:srgbClr val="404040"/>
        </a:accent4>
        <a:accent5>
          <a:srgbClr val="E6B2AA"/>
        </a:accent5>
        <a:accent6>
          <a:srgbClr val="C78207"/>
        </a:accent6>
        <a:hlink>
          <a:srgbClr val="EEC633"/>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7">
        <a:dk1>
          <a:srgbClr val="4D4D4D"/>
        </a:dk1>
        <a:lt1>
          <a:srgbClr val="FFFFFF"/>
        </a:lt1>
        <a:dk2>
          <a:srgbClr val="4D4D4D"/>
        </a:dk2>
        <a:lt2>
          <a:srgbClr val="AE6310"/>
        </a:lt2>
        <a:accent1>
          <a:srgbClr val="E79613"/>
        </a:accent1>
        <a:accent2>
          <a:srgbClr val="E1720D"/>
        </a:accent2>
        <a:accent3>
          <a:srgbClr val="FFFFFF"/>
        </a:accent3>
        <a:accent4>
          <a:srgbClr val="404040"/>
        </a:accent4>
        <a:accent5>
          <a:srgbClr val="F1C9AA"/>
        </a:accent5>
        <a:accent6>
          <a:srgbClr val="CC670B"/>
        </a:accent6>
        <a:hlink>
          <a:srgbClr val="C6470A"/>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8">
        <a:dk1>
          <a:srgbClr val="4D4D4D"/>
        </a:dk1>
        <a:lt1>
          <a:srgbClr val="FFFFFF"/>
        </a:lt1>
        <a:dk2>
          <a:srgbClr val="4D4D4D"/>
        </a:dk2>
        <a:lt2>
          <a:srgbClr val="AF5612"/>
        </a:lt2>
        <a:accent1>
          <a:srgbClr val="CB882F"/>
        </a:accent1>
        <a:accent2>
          <a:srgbClr val="E7C432"/>
        </a:accent2>
        <a:accent3>
          <a:srgbClr val="FFFFFF"/>
        </a:accent3>
        <a:accent4>
          <a:srgbClr val="404040"/>
        </a:accent4>
        <a:accent5>
          <a:srgbClr val="E2C3AD"/>
        </a:accent5>
        <a:accent6>
          <a:srgbClr val="D1B12C"/>
        </a:accent6>
        <a:hlink>
          <a:srgbClr val="EECA34"/>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9">
        <a:dk1>
          <a:srgbClr val="4D4D4D"/>
        </a:dk1>
        <a:lt1>
          <a:srgbClr val="FFFFFF"/>
        </a:lt1>
        <a:dk2>
          <a:srgbClr val="4D4D4D"/>
        </a:dk2>
        <a:lt2>
          <a:srgbClr val="9A5E40"/>
        </a:lt2>
        <a:accent1>
          <a:srgbClr val="AE7750"/>
        </a:accent1>
        <a:accent2>
          <a:srgbClr val="C08D60"/>
        </a:accent2>
        <a:accent3>
          <a:srgbClr val="FFFFFF"/>
        </a:accent3>
        <a:accent4>
          <a:srgbClr val="404040"/>
        </a:accent4>
        <a:accent5>
          <a:srgbClr val="D3BDB3"/>
        </a:accent5>
        <a:accent6>
          <a:srgbClr val="AE7F56"/>
        </a:accent6>
        <a:hlink>
          <a:srgbClr val="CCA471"/>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10">
        <a:dk1>
          <a:srgbClr val="4D4D4D"/>
        </a:dk1>
        <a:lt1>
          <a:srgbClr val="FFFFFF"/>
        </a:lt1>
        <a:dk2>
          <a:srgbClr val="4D4D4D"/>
        </a:dk2>
        <a:lt2>
          <a:srgbClr val="D1BB77"/>
        </a:lt2>
        <a:accent1>
          <a:srgbClr val="DBBA87"/>
        </a:accent1>
        <a:accent2>
          <a:srgbClr val="E0B265"/>
        </a:accent2>
        <a:accent3>
          <a:srgbClr val="FFFFFF"/>
        </a:accent3>
        <a:accent4>
          <a:srgbClr val="404040"/>
        </a:accent4>
        <a:accent5>
          <a:srgbClr val="EAD9C3"/>
        </a:accent5>
        <a:accent6>
          <a:srgbClr val="CBA15B"/>
        </a:accent6>
        <a:hlink>
          <a:srgbClr val="E9C277"/>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11">
        <a:dk1>
          <a:srgbClr val="4D4D4D"/>
        </a:dk1>
        <a:lt1>
          <a:srgbClr val="FFFFFF"/>
        </a:lt1>
        <a:dk2>
          <a:srgbClr val="4D4D4D"/>
        </a:dk2>
        <a:lt2>
          <a:srgbClr val="45762A"/>
        </a:lt2>
        <a:accent1>
          <a:srgbClr val="42934C"/>
        </a:accent1>
        <a:accent2>
          <a:srgbClr val="34B66A"/>
        </a:accent2>
        <a:accent3>
          <a:srgbClr val="FFFFFF"/>
        </a:accent3>
        <a:accent4>
          <a:srgbClr val="404040"/>
        </a:accent4>
        <a:accent5>
          <a:srgbClr val="B0C8B2"/>
        </a:accent5>
        <a:accent6>
          <a:srgbClr val="2EA55F"/>
        </a:accent6>
        <a:hlink>
          <a:srgbClr val="34C8D1"/>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12">
        <a:dk1>
          <a:srgbClr val="4D4D4D"/>
        </a:dk1>
        <a:lt1>
          <a:srgbClr val="FFFFFF"/>
        </a:lt1>
        <a:dk2>
          <a:srgbClr val="4D4D4D"/>
        </a:dk2>
        <a:lt2>
          <a:srgbClr val="45762A"/>
        </a:lt2>
        <a:accent1>
          <a:srgbClr val="42934C"/>
        </a:accent1>
        <a:accent2>
          <a:srgbClr val="34B66A"/>
        </a:accent2>
        <a:accent3>
          <a:srgbClr val="FFFFFF"/>
        </a:accent3>
        <a:accent4>
          <a:srgbClr val="404040"/>
        </a:accent4>
        <a:accent5>
          <a:srgbClr val="B0C8B2"/>
        </a:accent5>
        <a:accent6>
          <a:srgbClr val="2EA55F"/>
        </a:accent6>
        <a:hlink>
          <a:srgbClr val="34C8D1"/>
        </a:hlink>
        <a:folHlink>
          <a:srgbClr val="FFFFFF"/>
        </a:folHlink>
      </a:clrScheme>
      <a:clrMap bg1="lt1" tx1="dk1" bg2="lt2" tx2="dk2" accent1="accent1" accent2="accent2" accent3="accent3" accent4="accent4" accent5="accent5" accent6="accent6" hlink="hlink" folHlink="folHlink"/>
    </a:extraClrScheme>
    <a:extraClrScheme>
      <a:clrScheme name="powerpoint-template-24 13">
        <a:dk1>
          <a:srgbClr val="4D4D4D"/>
        </a:dk1>
        <a:lt1>
          <a:srgbClr val="FFFFFF"/>
        </a:lt1>
        <a:dk2>
          <a:srgbClr val="4D4D4D"/>
        </a:dk2>
        <a:lt2>
          <a:srgbClr val="45762A"/>
        </a:lt2>
        <a:accent1>
          <a:srgbClr val="42934C"/>
        </a:accent1>
        <a:accent2>
          <a:srgbClr val="34B66A"/>
        </a:accent2>
        <a:accent3>
          <a:srgbClr val="FFFFFF"/>
        </a:accent3>
        <a:accent4>
          <a:srgbClr val="404040"/>
        </a:accent4>
        <a:accent5>
          <a:srgbClr val="B0C8B2"/>
        </a:accent5>
        <a:accent6>
          <a:srgbClr val="2EA55F"/>
        </a:accent6>
        <a:hlink>
          <a:srgbClr val="34C8D1"/>
        </a:hlink>
        <a:folHlink>
          <a:srgbClr val="D3D3D3"/>
        </a:folHlink>
      </a:clrScheme>
      <a:clrMap bg1="lt1" tx1="dk1" bg2="lt2" tx2="dk2" accent1="accent1" accent2="accent2" accent3="accent3" accent4="accent4" accent5="accent5" accent6="accent6" hlink="hlink" folHlink="folHlink"/>
    </a:extraClrScheme>
    <a:extraClrScheme>
      <a:clrScheme name="powerpoint-template-24 14">
        <a:dk1>
          <a:srgbClr val="FFFFFF"/>
        </a:dk1>
        <a:lt1>
          <a:srgbClr val="FFFFFF"/>
        </a:lt1>
        <a:dk2>
          <a:srgbClr val="FFFFFF"/>
        </a:dk2>
        <a:lt2>
          <a:srgbClr val="45762A"/>
        </a:lt2>
        <a:accent1>
          <a:srgbClr val="42934C"/>
        </a:accent1>
        <a:accent2>
          <a:srgbClr val="34B66A"/>
        </a:accent2>
        <a:accent3>
          <a:srgbClr val="FFFFFF"/>
        </a:accent3>
        <a:accent4>
          <a:srgbClr val="DADADA"/>
        </a:accent4>
        <a:accent5>
          <a:srgbClr val="B0C8B2"/>
        </a:accent5>
        <a:accent6>
          <a:srgbClr val="2EA55F"/>
        </a:accent6>
        <a:hlink>
          <a:srgbClr val="34C8D1"/>
        </a:hlink>
        <a:folHlink>
          <a:srgbClr val="FFFFFF"/>
        </a:folHlink>
      </a:clrScheme>
      <a:clrMap bg1="lt1" tx1="dk1" bg2="lt2" tx2="dk2" accent1="accent1" accent2="accent2" accent3="accent3" accent4="accent4" accent5="accent5" accent6="accent6" hlink="hlink" folHlink="folHlink"/>
    </a:extraClrScheme>
    <a:extraClrScheme>
      <a:clrScheme name="powerpoint-template-24 15">
        <a:dk1>
          <a:srgbClr val="FFFFFF"/>
        </a:dk1>
        <a:lt1>
          <a:srgbClr val="FFFFFF"/>
        </a:lt1>
        <a:dk2>
          <a:srgbClr val="FFFFFF"/>
        </a:dk2>
        <a:lt2>
          <a:srgbClr val="55A6FE"/>
        </a:lt2>
        <a:accent1>
          <a:srgbClr val="71BBFF"/>
        </a:accent1>
        <a:accent2>
          <a:srgbClr val="74CCFF"/>
        </a:accent2>
        <a:accent3>
          <a:srgbClr val="FFFFFF"/>
        </a:accent3>
        <a:accent4>
          <a:srgbClr val="DADADA"/>
        </a:accent4>
        <a:accent5>
          <a:srgbClr val="BBDAFF"/>
        </a:accent5>
        <a:accent6>
          <a:srgbClr val="68B9E7"/>
        </a:accent6>
        <a:hlink>
          <a:srgbClr val="94D8FF"/>
        </a:hlink>
        <a:folHlink>
          <a:srgbClr val="FFFFFF"/>
        </a:folHlink>
      </a:clrScheme>
      <a:clrMap bg1="lt1" tx1="dk1" bg2="lt2" tx2="dk2" accent1="accent1" accent2="accent2" accent3="accent3" accent4="accent4" accent5="accent5" accent6="accent6" hlink="hlink" folHlink="folHlink"/>
    </a:extraClrScheme>
    <a:extraClrScheme>
      <a:clrScheme name="powerpoint-template-24 16">
        <a:dk1>
          <a:srgbClr val="FFFFFF"/>
        </a:dk1>
        <a:lt1>
          <a:srgbClr val="FFFFFF"/>
        </a:lt1>
        <a:dk2>
          <a:srgbClr val="FFFFFF"/>
        </a:dk2>
        <a:lt2>
          <a:srgbClr val="4BA1FF"/>
        </a:lt2>
        <a:accent1>
          <a:srgbClr val="5DB2FF"/>
        </a:accent1>
        <a:accent2>
          <a:srgbClr val="65C8FF"/>
        </a:accent2>
        <a:accent3>
          <a:srgbClr val="FFFFFF"/>
        </a:accent3>
        <a:accent4>
          <a:srgbClr val="DADADA"/>
        </a:accent4>
        <a:accent5>
          <a:srgbClr val="B6D5FF"/>
        </a:accent5>
        <a:accent6>
          <a:srgbClr val="5BB5E7"/>
        </a:accent6>
        <a:hlink>
          <a:srgbClr val="87E1FF"/>
        </a:hlink>
        <a:folHlink>
          <a:srgbClr val="FFFFFF"/>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powerpoint-template</Template>
  <TotalTime>6</TotalTime>
  <Words>199</Words>
  <Application>Microsoft Office PowerPoint</Application>
  <PresentationFormat>On-screen Show (4:3)</PresentationFormat>
  <Paragraphs>17</Paragraphs>
  <Slides>5</Slides>
  <Notes>3</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5</vt:i4>
      </vt:variant>
    </vt:vector>
  </HeadingPairs>
  <TitlesOfParts>
    <vt:vector size="10" baseType="lpstr">
      <vt:lpstr>Arial</vt:lpstr>
      <vt:lpstr>Microsoft Sans Serif</vt:lpstr>
      <vt:lpstr>Verdana</vt:lpstr>
      <vt:lpstr>굴림</vt:lpstr>
      <vt:lpstr>powerpoint-template</vt:lpstr>
      <vt:lpstr>Name of  presentation</vt:lpstr>
      <vt:lpstr>Slide master</vt:lpstr>
      <vt:lpstr>PowerPoint Presentation</vt:lpstr>
      <vt:lpstr>PowerPoint Presentation</vt:lpstr>
      <vt:lpstr>Print master</vt:lpstr>
    </vt:vector>
  </TitlesOfParts>
  <Company>Gerdoo.net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Name of  presentation</dc:title>
  <dc:creator>user</dc:creator>
  <cp:lastModifiedBy>user</cp:lastModifiedBy>
  <cp:revision>1</cp:revision>
  <dcterms:created xsi:type="dcterms:W3CDTF">2015-11-24T07:55:36Z</dcterms:created>
  <dcterms:modified xsi:type="dcterms:W3CDTF">2015-11-24T08:02:21Z</dcterms:modified>
</cp:coreProperties>
</file>