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BF2"/>
    <a:srgbClr val="281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80" d="100"/>
          <a:sy n="80" d="100"/>
        </p:scale>
        <p:origin x="11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E336F-043A-4151-9E37-834DA545B6E0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60566-5D46-41BB-A3F0-AB6391D0BB33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8019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8623A-E9CF-4559-AC66-6B09D12E0410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9E4F1-6BBD-4D70-957C-E6B2AFA94365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7886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5E199-06D6-455E-AB1B-96AF3B338930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9762A-C0AA-4ACB-AEE8-0F1C331C862A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77211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FD244-2B24-4A6F-A8F7-AF3F78D344D6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BD7BF-383B-4161-BECB-8705AB0C4DB7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04742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09E8A-B920-40E1-A6F3-28DC67FBDEFD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14F46-0288-482B-AE72-8B09A3789AE6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48821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C0AA3-060E-4A7E-ABDD-5CDE8AAE7BB7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F7C8-6BE0-4909-8283-C4B6E20D14C0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9084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A10C9-D731-4AD1-AEF5-1A920F6C421C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24340-DB15-4588-BE55-681914365F33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62878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24EA1-15FC-45D5-A376-20ECA156E7F0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A2077-DBAE-4C5B-A834-13076541B29D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99298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80ED7-0AAA-43B3-9472-2D01F97A5C6F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63CA9-371C-47B0-9E9C-4E71E7A8B042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2976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07F74-C4F0-4716-AB15-DF6B3B85EA9F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7E801-56FA-475B-ACA1-287F790D7E4E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88281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5D5FC-9495-4353-8BC0-1D08E4C506D5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E20D7-F673-40B1-A8CC-A6FD104EFF89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1397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5FBCB0-1F79-4966-BAE0-1B5964E7141E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BAD7253B-882E-4B5D-978C-7AF5F7622731}" type="slidenum">
              <a:rPr lang="fr-CA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3686175" y="4143375"/>
            <a:ext cx="5243513" cy="1155700"/>
          </a:xfrm>
        </p:spPr>
        <p:txBody>
          <a:bodyPr/>
          <a:lstStyle/>
          <a:p>
            <a:pPr algn="l"/>
            <a:r>
              <a:rPr lang="fr-CA" sz="4000" smtClean="0">
                <a:solidFill>
                  <a:srgbClr val="FFFBF2"/>
                </a:solidFill>
              </a:rPr>
              <a:t>PRESENTATION  NAME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4572000" y="4941888"/>
            <a:ext cx="4095750" cy="642937"/>
          </a:xfrm>
        </p:spPr>
        <p:txBody>
          <a:bodyPr/>
          <a:lstStyle/>
          <a:p>
            <a:pPr algn="l"/>
            <a:r>
              <a:rPr lang="fr-CA" sz="2800" smtClean="0">
                <a:solidFill>
                  <a:srgbClr val="FFFBF2"/>
                </a:solidFill>
              </a:rPr>
              <a:t>Company Name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6016" y="1484784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FF0000"/>
                </a:solidFill>
              </a:rPr>
              <a:t>مرکز پاورپوینت مادسیج</a:t>
            </a:r>
            <a:endParaRPr lang="fa-I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500313" y="274638"/>
            <a:ext cx="6186487" cy="1143000"/>
          </a:xfrm>
        </p:spPr>
        <p:txBody>
          <a:bodyPr/>
          <a:lstStyle/>
          <a:p>
            <a:pPr algn="l"/>
            <a:r>
              <a:rPr lang="fr-CA" smtClean="0">
                <a:solidFill>
                  <a:srgbClr val="281729"/>
                </a:solidFill>
              </a:rPr>
              <a:t>Title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500313" y="1600200"/>
            <a:ext cx="6186487" cy="4525963"/>
          </a:xfrm>
        </p:spPr>
        <p:txBody>
          <a:bodyPr/>
          <a:lstStyle/>
          <a:p>
            <a:r>
              <a:rPr lang="fr-CA" smtClean="0">
                <a:solidFill>
                  <a:srgbClr val="281729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281729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rgbClr val="FFFBF2"/>
                </a:solidFill>
              </a:rPr>
              <a:t>Title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2214563"/>
            <a:ext cx="8229600" cy="4168775"/>
          </a:xfrm>
        </p:spPr>
        <p:txBody>
          <a:bodyPr/>
          <a:lstStyle/>
          <a:p>
            <a:r>
              <a:rPr lang="fr-CA" smtClean="0">
                <a:solidFill>
                  <a:srgbClr val="281729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281729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2500313" y="274638"/>
            <a:ext cx="6186487" cy="1143000"/>
          </a:xfrm>
        </p:spPr>
        <p:txBody>
          <a:bodyPr/>
          <a:lstStyle/>
          <a:p>
            <a:pPr algn="l"/>
            <a:r>
              <a:rPr lang="fr-CA" smtClean="0">
                <a:solidFill>
                  <a:srgbClr val="281729"/>
                </a:solidFill>
              </a:rPr>
              <a:t>Title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2500313" y="1600200"/>
            <a:ext cx="6186487" cy="4525963"/>
          </a:xfrm>
        </p:spPr>
        <p:txBody>
          <a:bodyPr/>
          <a:lstStyle/>
          <a:p>
            <a:r>
              <a:rPr lang="fr-CA" smtClean="0">
                <a:solidFill>
                  <a:srgbClr val="281729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281729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rgbClr val="FFFBF2"/>
                </a:solidFill>
              </a:rPr>
              <a:t>Title</a:t>
            </a: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457200" y="2214563"/>
            <a:ext cx="8229600" cy="4168775"/>
          </a:xfrm>
        </p:spPr>
        <p:txBody>
          <a:bodyPr/>
          <a:lstStyle/>
          <a:p>
            <a:r>
              <a:rPr lang="fr-CA" smtClean="0">
                <a:solidFill>
                  <a:srgbClr val="FFFBF2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FFFBF2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rgbClr val="FFFBF2"/>
                </a:solidFill>
              </a:rPr>
              <a:t>Title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2214563"/>
            <a:ext cx="8229600" cy="4168775"/>
          </a:xfrm>
        </p:spPr>
        <p:txBody>
          <a:bodyPr/>
          <a:lstStyle/>
          <a:p>
            <a:r>
              <a:rPr lang="fr-CA" smtClean="0">
                <a:solidFill>
                  <a:srgbClr val="FFFBF2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FFFBF2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130</Template>
  <TotalTime>19</TotalTime>
  <Words>233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Thème Office</vt:lpstr>
      <vt:lpstr>PRESENTATION  NAME</vt:lpstr>
      <vt:lpstr>Title</vt:lpstr>
      <vt:lpstr>Title</vt:lpstr>
      <vt:lpstr>Title</vt:lpstr>
      <vt:lpstr>Title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Fatemeh</dc:creator>
  <cp:lastModifiedBy>Fatemeh</cp:lastModifiedBy>
  <cp:revision>2</cp:revision>
  <dcterms:created xsi:type="dcterms:W3CDTF">2015-11-19T13:45:13Z</dcterms:created>
  <dcterms:modified xsi:type="dcterms:W3CDTF">2015-11-19T14:04:26Z</dcterms:modified>
</cp:coreProperties>
</file>