
<file path=[Content_Types].xml><?xml version="1.0" encoding="utf-8"?>
<Types xmlns="http://schemas.openxmlformats.org/package/2006/content-types">
  <Default Extension="bin" ContentType="application/vnd.openxmlformats-officedocument.oleObject"/>
  <Default Extension="jpeg" ContentType="image/jpeg"/>
  <Default Extension="emf" ContentType="image/x-e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8"/>
  </p:notesMasterIdLst>
  <p:sldIdLst>
    <p:sldId id="256" r:id="rId2"/>
    <p:sldId id="258" r:id="rId3"/>
    <p:sldId id="259" r:id="rId4"/>
    <p:sldId id="260" r:id="rId5"/>
    <p:sldId id="261" r:id="rId6"/>
    <p:sldId id="262" r:id="rId7"/>
  </p:sldIdLst>
  <p:sldSz cx="9144000" cy="6858000" type="screen4x3"/>
  <p:notesSz cx="6858000" cy="9144000"/>
  <p:defaultTextStyle>
    <a:defPPr>
      <a:defRPr lang="en-US"/>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0989" autoAdjust="0"/>
    <p:restoredTop sz="94660"/>
  </p:normalViewPr>
  <p:slideViewPr>
    <p:cSldViewPr snapToObjects="1">
      <p:cViewPr>
        <p:scale>
          <a:sx n="33" d="100"/>
          <a:sy n="33" d="100"/>
        </p:scale>
        <p:origin x="-1404" y="-876"/>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36004" cy="36004"/>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3.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1" hangingPunct="1">
              <a:defRPr sz="1200"/>
            </a:lvl1pPr>
          </a:lstStyle>
          <a:p>
            <a:pPr>
              <a:defRPr/>
            </a:pPr>
            <a:endParaRPr lang="en-US" altLang="en-US"/>
          </a:p>
        </p:txBody>
      </p:sp>
      <p:sp>
        <p:nvSpPr>
          <p:cNvPr id="4099" name="Rectangle 3"/>
          <p:cNvSpPr>
            <a:spLocks noGrp="1" noChangeArrowheads="1"/>
          </p:cNvSpPr>
          <p:nvPr>
            <p:ph type="dt" idx="1"/>
          </p:nvPr>
        </p:nvSpPr>
        <p:spPr bwMode="auto">
          <a:xfrm>
            <a:off x="3884613"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200"/>
            </a:lvl1pPr>
          </a:lstStyle>
          <a:p>
            <a:pPr>
              <a:defRPr/>
            </a:pPr>
            <a:endParaRPr lang="en-US" altLang="en-US"/>
          </a:p>
        </p:txBody>
      </p:sp>
      <p:sp>
        <p:nvSpPr>
          <p:cNvPr id="3076"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4101" name="Rectangle 5"/>
          <p:cNvSpPr>
            <a:spLocks noGrp="1" noChangeArrowheads="1"/>
          </p:cNvSpPr>
          <p:nvPr>
            <p:ph type="body" sz="quarter" idx="3"/>
          </p:nvPr>
        </p:nvSpPr>
        <p:spPr bwMode="auto">
          <a:xfrm>
            <a:off x="685800" y="4343400"/>
            <a:ext cx="5486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noProof="0" smtClean="0"/>
              <a:t>Click to edit Master text styles</a:t>
            </a:r>
          </a:p>
          <a:p>
            <a:pPr lvl="1"/>
            <a:r>
              <a:rPr lang="en-US" altLang="en-US" noProof="0" smtClean="0"/>
              <a:t>Second level</a:t>
            </a:r>
          </a:p>
          <a:p>
            <a:pPr lvl="2"/>
            <a:r>
              <a:rPr lang="en-US" altLang="en-US" noProof="0" smtClean="0"/>
              <a:t>Third level</a:t>
            </a:r>
          </a:p>
          <a:p>
            <a:pPr lvl="3"/>
            <a:r>
              <a:rPr lang="en-US" altLang="en-US" noProof="0" smtClean="0"/>
              <a:t>Fourth level</a:t>
            </a:r>
          </a:p>
          <a:p>
            <a:pPr lvl="4"/>
            <a:r>
              <a:rPr lang="en-US" altLang="en-US" noProof="0" smtClean="0"/>
              <a:t>Fifth level</a:t>
            </a:r>
          </a:p>
        </p:txBody>
      </p:sp>
      <p:sp>
        <p:nvSpPr>
          <p:cNvPr id="4102" name="Rectangle 6"/>
          <p:cNvSpPr>
            <a:spLocks noGrp="1" noChangeArrowheads="1"/>
          </p:cNvSpPr>
          <p:nvPr>
            <p:ph type="ftr" sz="quarter" idx="4"/>
          </p:nvPr>
        </p:nvSpPr>
        <p:spPr bwMode="auto">
          <a:xfrm>
            <a:off x="0"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eaLnBrk="1" hangingPunct="1">
              <a:defRPr sz="1200"/>
            </a:lvl1pPr>
          </a:lstStyle>
          <a:p>
            <a:pPr>
              <a:defRPr/>
            </a:pPr>
            <a:endParaRPr lang="en-US" altLang="en-US"/>
          </a:p>
        </p:txBody>
      </p:sp>
      <p:sp>
        <p:nvSpPr>
          <p:cNvPr id="4103" name="Rectangle 7"/>
          <p:cNvSpPr>
            <a:spLocks noGrp="1" noChangeArrowheads="1"/>
          </p:cNvSpPr>
          <p:nvPr>
            <p:ph type="sldNum" sz="quarter" idx="5"/>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eaLnBrk="1" hangingPunct="1">
              <a:defRPr sz="1200"/>
            </a:lvl1pPr>
          </a:lstStyle>
          <a:p>
            <a:pPr>
              <a:defRPr/>
            </a:pPr>
            <a:fld id="{1EF171C9-C807-4E1E-9246-1F08B56BDFB6}" type="slidenum">
              <a:rPr lang="en-US" altLang="en-US"/>
              <a:pPr>
                <a:defRPr/>
              </a:pPr>
              <a:t>‹#›</a:t>
            </a:fld>
            <a:endParaRPr lang="en-US" altLang="en-US"/>
          </a:p>
        </p:txBody>
      </p:sp>
    </p:spTree>
    <p:extLst>
      <p:ext uri="{BB962C8B-B14F-4D97-AF65-F5344CB8AC3E}">
        <p14:creationId xmlns:p14="http://schemas.microsoft.com/office/powerpoint/2010/main" val="2795695482"/>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1pPr>
    <a:lvl2pPr marL="457200" algn="l"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2pPr>
    <a:lvl3pPr marL="914400" algn="l"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3pPr>
    <a:lvl4pPr marL="1371600" algn="l"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4pPr>
    <a:lvl5pPr marL="1828800" algn="l"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7"/>
          <p:cNvSpPr>
            <a:spLocks noGrp="1" noChangeArrowheads="1"/>
          </p:cNvSpPr>
          <p:nvPr>
            <p:ph type="sldNum" sz="quarter" idx="5"/>
          </p:nvPr>
        </p:nvSpPr>
        <p:spPr>
          <a:noFill/>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50149604-5ED9-45F5-833D-77BE8FAF1EDB}" type="slidenum">
              <a:rPr lang="en-US" altLang="en-US" smtClean="0"/>
              <a:pPr/>
              <a:t>1</a:t>
            </a:fld>
            <a:endParaRPr lang="en-US" altLang="en-US" smtClean="0"/>
          </a:p>
        </p:txBody>
      </p:sp>
      <p:sp>
        <p:nvSpPr>
          <p:cNvPr id="5123" name="Rectangle 2"/>
          <p:cNvSpPr>
            <a:spLocks noGrp="1" noRot="1" noChangeAspect="1" noChangeArrowheads="1" noTextEdit="1"/>
          </p:cNvSpPr>
          <p:nvPr>
            <p:ph type="sldImg"/>
          </p:nvPr>
        </p:nvSpPr>
        <p:spPr>
          <a:ln/>
        </p:spPr>
      </p:sp>
      <p:sp>
        <p:nvSpPr>
          <p:cNvPr id="5124" name="Rectangle 3"/>
          <p:cNvSpPr>
            <a:spLocks noGrp="1" noChangeArrowheads="1"/>
          </p:cNvSpPr>
          <p:nvPr>
            <p:ph type="body" idx="1"/>
          </p:nvPr>
        </p:nvSpPr>
        <p:spPr>
          <a:noFill/>
        </p:spPr>
        <p:txBody>
          <a:bodyPr/>
          <a:lstStyle/>
          <a:p>
            <a:pPr eaLnBrk="1" hangingPunct="1"/>
            <a:endParaRPr lang="en-GB" altLang="en-US" smtClean="0"/>
          </a:p>
        </p:txBody>
      </p:sp>
    </p:spTree>
    <p:extLst>
      <p:ext uri="{BB962C8B-B14F-4D97-AF65-F5344CB8AC3E}">
        <p14:creationId xmlns:p14="http://schemas.microsoft.com/office/powerpoint/2010/main" val="429380129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7"/>
          <p:cNvSpPr>
            <a:spLocks noGrp="1" noChangeArrowheads="1"/>
          </p:cNvSpPr>
          <p:nvPr>
            <p:ph type="sldNum" sz="quarter" idx="5"/>
          </p:nvPr>
        </p:nvSpPr>
        <p:spPr>
          <a:noFill/>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4F04BAB0-04C3-4ECC-B9C9-914879535683}" type="slidenum">
              <a:rPr lang="en-US" altLang="en-US" smtClean="0"/>
              <a:pPr/>
              <a:t>2</a:t>
            </a:fld>
            <a:endParaRPr lang="en-US" altLang="en-US" smtClean="0"/>
          </a:p>
        </p:txBody>
      </p:sp>
      <p:sp>
        <p:nvSpPr>
          <p:cNvPr id="7171" name="Rectangle 2"/>
          <p:cNvSpPr>
            <a:spLocks noGrp="1" noRot="1" noChangeAspect="1" noChangeArrowheads="1" noTextEdit="1"/>
          </p:cNvSpPr>
          <p:nvPr>
            <p:ph type="sldImg"/>
          </p:nvPr>
        </p:nvSpPr>
        <p:spPr>
          <a:ln/>
        </p:spPr>
      </p:sp>
      <p:sp>
        <p:nvSpPr>
          <p:cNvPr id="7172" name="Rectangle 3"/>
          <p:cNvSpPr>
            <a:spLocks noGrp="1" noChangeArrowheads="1"/>
          </p:cNvSpPr>
          <p:nvPr>
            <p:ph type="body" idx="1"/>
          </p:nvPr>
        </p:nvSpPr>
        <p:spPr>
          <a:noFill/>
        </p:spPr>
        <p:txBody>
          <a:bodyPr/>
          <a:lstStyle/>
          <a:p>
            <a:pPr eaLnBrk="1" hangingPunct="1"/>
            <a:endParaRPr lang="en-GB" altLang="en-US" smtClean="0"/>
          </a:p>
        </p:txBody>
      </p:sp>
    </p:spTree>
    <p:extLst>
      <p:ext uri="{BB962C8B-B14F-4D97-AF65-F5344CB8AC3E}">
        <p14:creationId xmlns:p14="http://schemas.microsoft.com/office/powerpoint/2010/main" val="339358779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7"/>
          <p:cNvSpPr>
            <a:spLocks noGrp="1" noChangeArrowheads="1"/>
          </p:cNvSpPr>
          <p:nvPr>
            <p:ph type="sldNum" sz="quarter" idx="5"/>
          </p:nvPr>
        </p:nvSpPr>
        <p:spPr>
          <a:noFill/>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B17B9AD4-D753-4752-AF8D-799241EC0DD9}" type="slidenum">
              <a:rPr lang="en-US" altLang="en-US" smtClean="0"/>
              <a:pPr/>
              <a:t>3</a:t>
            </a:fld>
            <a:endParaRPr lang="en-US" altLang="en-US" smtClean="0"/>
          </a:p>
        </p:txBody>
      </p:sp>
      <p:sp>
        <p:nvSpPr>
          <p:cNvPr id="9219" name="Rectangle 2"/>
          <p:cNvSpPr>
            <a:spLocks noGrp="1" noRot="1" noChangeAspect="1" noChangeArrowheads="1" noTextEdit="1"/>
          </p:cNvSpPr>
          <p:nvPr>
            <p:ph type="sldImg"/>
          </p:nvPr>
        </p:nvSpPr>
        <p:spPr>
          <a:ln/>
        </p:spPr>
      </p:sp>
      <p:sp>
        <p:nvSpPr>
          <p:cNvPr id="9220" name="Rectangle 3"/>
          <p:cNvSpPr>
            <a:spLocks noGrp="1" noChangeArrowheads="1"/>
          </p:cNvSpPr>
          <p:nvPr>
            <p:ph type="body" idx="1"/>
          </p:nvPr>
        </p:nvSpPr>
        <p:spPr>
          <a:noFill/>
        </p:spPr>
        <p:txBody>
          <a:bodyPr/>
          <a:lstStyle/>
          <a:p>
            <a:pPr eaLnBrk="1" hangingPunct="1"/>
            <a:endParaRPr lang="en-GB" altLang="en-US" smtClean="0"/>
          </a:p>
        </p:txBody>
      </p:sp>
    </p:spTree>
    <p:extLst>
      <p:ext uri="{BB962C8B-B14F-4D97-AF65-F5344CB8AC3E}">
        <p14:creationId xmlns:p14="http://schemas.microsoft.com/office/powerpoint/2010/main" val="241615107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7"/>
          <p:cNvSpPr>
            <a:spLocks noGrp="1" noChangeArrowheads="1"/>
          </p:cNvSpPr>
          <p:nvPr>
            <p:ph type="sldNum" sz="quarter" idx="5"/>
          </p:nvPr>
        </p:nvSpPr>
        <p:spPr>
          <a:noFill/>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949B1B53-0E08-4F75-AE98-A2E9525F5415}" type="slidenum">
              <a:rPr lang="en-US" altLang="en-US" smtClean="0"/>
              <a:pPr/>
              <a:t>4</a:t>
            </a:fld>
            <a:endParaRPr lang="en-US" altLang="en-US" smtClean="0"/>
          </a:p>
        </p:txBody>
      </p:sp>
      <p:sp>
        <p:nvSpPr>
          <p:cNvPr id="11267" name="Rectangle 2"/>
          <p:cNvSpPr>
            <a:spLocks noGrp="1" noRot="1" noChangeAspect="1" noChangeArrowheads="1" noTextEdit="1"/>
          </p:cNvSpPr>
          <p:nvPr>
            <p:ph type="sldImg"/>
          </p:nvPr>
        </p:nvSpPr>
        <p:spPr>
          <a:ln/>
        </p:spPr>
      </p:sp>
      <p:sp>
        <p:nvSpPr>
          <p:cNvPr id="11268" name="Rectangle 3"/>
          <p:cNvSpPr>
            <a:spLocks noGrp="1" noChangeArrowheads="1"/>
          </p:cNvSpPr>
          <p:nvPr>
            <p:ph type="body" idx="1"/>
          </p:nvPr>
        </p:nvSpPr>
        <p:spPr>
          <a:noFill/>
        </p:spPr>
        <p:txBody>
          <a:bodyPr/>
          <a:lstStyle/>
          <a:p>
            <a:pPr eaLnBrk="1" hangingPunct="1"/>
            <a:endParaRPr lang="en-GB" altLang="en-US" smtClean="0"/>
          </a:p>
        </p:txBody>
      </p:sp>
    </p:spTree>
    <p:extLst>
      <p:ext uri="{BB962C8B-B14F-4D97-AF65-F5344CB8AC3E}">
        <p14:creationId xmlns:p14="http://schemas.microsoft.com/office/powerpoint/2010/main" val="4322061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7"/>
          <p:cNvSpPr>
            <a:spLocks noGrp="1" noChangeArrowheads="1"/>
          </p:cNvSpPr>
          <p:nvPr>
            <p:ph type="sldNum" sz="quarter" idx="5"/>
          </p:nvPr>
        </p:nvSpPr>
        <p:spPr>
          <a:noFill/>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0F4F6B38-299D-4129-9FF9-5F51BC2D3F5C}" type="slidenum">
              <a:rPr lang="en-US" altLang="en-US" smtClean="0"/>
              <a:pPr/>
              <a:t>5</a:t>
            </a:fld>
            <a:endParaRPr lang="en-US" altLang="en-US" smtClean="0"/>
          </a:p>
        </p:txBody>
      </p:sp>
      <p:sp>
        <p:nvSpPr>
          <p:cNvPr id="13315" name="Rectangle 2"/>
          <p:cNvSpPr>
            <a:spLocks noGrp="1" noRot="1" noChangeAspect="1" noChangeArrowheads="1" noTextEdit="1"/>
          </p:cNvSpPr>
          <p:nvPr>
            <p:ph type="sldImg"/>
          </p:nvPr>
        </p:nvSpPr>
        <p:spPr>
          <a:ln/>
        </p:spPr>
      </p:sp>
      <p:sp>
        <p:nvSpPr>
          <p:cNvPr id="13316" name="Rectangle 3"/>
          <p:cNvSpPr>
            <a:spLocks noGrp="1" noChangeArrowheads="1"/>
          </p:cNvSpPr>
          <p:nvPr>
            <p:ph type="body" idx="1"/>
          </p:nvPr>
        </p:nvSpPr>
        <p:spPr>
          <a:noFill/>
        </p:spPr>
        <p:txBody>
          <a:bodyPr/>
          <a:lstStyle/>
          <a:p>
            <a:pPr eaLnBrk="1" hangingPunct="1"/>
            <a:endParaRPr lang="en-GB" altLang="en-US" smtClean="0"/>
          </a:p>
        </p:txBody>
      </p:sp>
    </p:spTree>
    <p:extLst>
      <p:ext uri="{BB962C8B-B14F-4D97-AF65-F5344CB8AC3E}">
        <p14:creationId xmlns:p14="http://schemas.microsoft.com/office/powerpoint/2010/main" val="423131207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7"/>
          <p:cNvSpPr>
            <a:spLocks noGrp="1" noChangeArrowheads="1"/>
          </p:cNvSpPr>
          <p:nvPr>
            <p:ph type="sldNum" sz="quarter" idx="5"/>
          </p:nvPr>
        </p:nvSpPr>
        <p:spPr>
          <a:noFill/>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5F55F399-4BBA-4769-8472-319E6CDA66AF}" type="slidenum">
              <a:rPr lang="en-US" altLang="en-US" smtClean="0"/>
              <a:pPr/>
              <a:t>6</a:t>
            </a:fld>
            <a:endParaRPr lang="en-US" altLang="en-US" smtClean="0"/>
          </a:p>
        </p:txBody>
      </p:sp>
      <p:sp>
        <p:nvSpPr>
          <p:cNvPr id="15363" name="Rectangle 2"/>
          <p:cNvSpPr>
            <a:spLocks noGrp="1" noRot="1" noChangeAspect="1" noChangeArrowheads="1" noTextEdit="1"/>
          </p:cNvSpPr>
          <p:nvPr>
            <p:ph type="sldImg"/>
          </p:nvPr>
        </p:nvSpPr>
        <p:spPr>
          <a:ln/>
        </p:spPr>
      </p:sp>
      <p:sp>
        <p:nvSpPr>
          <p:cNvPr id="15364" name="Rectangle 3"/>
          <p:cNvSpPr>
            <a:spLocks noGrp="1" noChangeArrowheads="1"/>
          </p:cNvSpPr>
          <p:nvPr>
            <p:ph type="body" idx="1"/>
          </p:nvPr>
        </p:nvSpPr>
        <p:spPr>
          <a:noFill/>
        </p:spPr>
        <p:txBody>
          <a:bodyPr/>
          <a:lstStyle/>
          <a:p>
            <a:pPr eaLnBrk="1" hangingPunct="1"/>
            <a:endParaRPr lang="en-GB" altLang="en-US" smtClean="0"/>
          </a:p>
        </p:txBody>
      </p:sp>
    </p:spTree>
    <p:extLst>
      <p:ext uri="{BB962C8B-B14F-4D97-AF65-F5344CB8AC3E}">
        <p14:creationId xmlns:p14="http://schemas.microsoft.com/office/powerpoint/2010/main" val="200262333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9" descr="Maize 001"/>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26988"/>
            <a:ext cx="9144000" cy="6884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4" name="Rectangle 2"/>
          <p:cNvSpPr>
            <a:spLocks noGrp="1" noChangeArrowheads="1"/>
          </p:cNvSpPr>
          <p:nvPr>
            <p:ph type="ctrTitle"/>
          </p:nvPr>
        </p:nvSpPr>
        <p:spPr>
          <a:xfrm>
            <a:off x="685800" y="152400"/>
            <a:ext cx="7772400" cy="1470025"/>
          </a:xfrm>
        </p:spPr>
        <p:txBody>
          <a:bodyPr/>
          <a:lstStyle>
            <a:lvl1pPr>
              <a:defRPr/>
            </a:lvl1pPr>
          </a:lstStyle>
          <a:p>
            <a:pPr lvl="0"/>
            <a:r>
              <a:rPr lang="en-US" altLang="en-US" noProof="0" smtClean="0"/>
              <a:t>Click to edit Master title style</a:t>
            </a:r>
          </a:p>
        </p:txBody>
      </p:sp>
      <p:sp>
        <p:nvSpPr>
          <p:cNvPr id="3075" name="Rectangle 3"/>
          <p:cNvSpPr>
            <a:spLocks noGrp="1" noChangeArrowheads="1"/>
          </p:cNvSpPr>
          <p:nvPr>
            <p:ph type="subTitle" idx="1"/>
          </p:nvPr>
        </p:nvSpPr>
        <p:spPr>
          <a:xfrm>
            <a:off x="1371600" y="1736725"/>
            <a:ext cx="6400800" cy="1752600"/>
          </a:xfrm>
        </p:spPr>
        <p:txBody>
          <a:bodyPr/>
          <a:lstStyle>
            <a:lvl1pPr marL="0" indent="0" algn="ctr">
              <a:buFontTx/>
              <a:buNone/>
              <a:defRPr/>
            </a:lvl1pPr>
          </a:lstStyle>
          <a:p>
            <a:pPr lvl="0"/>
            <a:r>
              <a:rPr lang="en-US" altLang="en-US" noProof="0" smtClean="0"/>
              <a:t>Click to edit Master subtitle style</a:t>
            </a:r>
          </a:p>
        </p:txBody>
      </p:sp>
      <p:sp>
        <p:nvSpPr>
          <p:cNvPr id="5" name="Rectangle 4"/>
          <p:cNvSpPr>
            <a:spLocks noGrp="1" noChangeArrowheads="1"/>
          </p:cNvSpPr>
          <p:nvPr>
            <p:ph type="dt" sz="half" idx="10"/>
          </p:nvPr>
        </p:nvSpPr>
        <p:spPr/>
        <p:txBody>
          <a:bodyPr/>
          <a:lstStyle>
            <a:lvl1pPr>
              <a:defRPr/>
            </a:lvl1pPr>
          </a:lstStyle>
          <a:p>
            <a:pPr>
              <a:defRPr/>
            </a:pPr>
            <a:endParaRPr lang="en-US" altLang="en-US"/>
          </a:p>
        </p:txBody>
      </p:sp>
      <p:sp>
        <p:nvSpPr>
          <p:cNvPr id="6" name="Rectangle 5"/>
          <p:cNvSpPr>
            <a:spLocks noGrp="1" noChangeArrowheads="1"/>
          </p:cNvSpPr>
          <p:nvPr>
            <p:ph type="ftr" sz="quarter" idx="11"/>
          </p:nvPr>
        </p:nvSpPr>
        <p:spPr/>
        <p:txBody>
          <a:bodyPr/>
          <a:lstStyle>
            <a:lvl1pPr>
              <a:defRPr/>
            </a:lvl1pPr>
          </a:lstStyle>
          <a:p>
            <a:pPr>
              <a:defRPr/>
            </a:pPr>
            <a:endParaRPr lang="en-US" altLang="en-US"/>
          </a:p>
        </p:txBody>
      </p:sp>
      <p:sp>
        <p:nvSpPr>
          <p:cNvPr id="7" name="Rectangle 6"/>
          <p:cNvSpPr>
            <a:spLocks noGrp="1" noChangeArrowheads="1"/>
          </p:cNvSpPr>
          <p:nvPr>
            <p:ph type="sldNum" sz="quarter" idx="12"/>
          </p:nvPr>
        </p:nvSpPr>
        <p:spPr/>
        <p:txBody>
          <a:bodyPr/>
          <a:lstStyle>
            <a:lvl1pPr>
              <a:defRPr/>
            </a:lvl1pPr>
          </a:lstStyle>
          <a:p>
            <a:pPr>
              <a:defRPr/>
            </a:pPr>
            <a:fld id="{992AD61C-9142-403C-9EBF-54474B3B1643}" type="slidenum">
              <a:rPr lang="en-US" altLang="en-US"/>
              <a:pPr>
                <a:defRPr/>
              </a:pPr>
              <a:t>‹#›</a:t>
            </a:fld>
            <a:endParaRPr lang="en-US" altLang="en-US"/>
          </a:p>
        </p:txBody>
      </p:sp>
    </p:spTree>
    <p:extLst>
      <p:ext uri="{BB962C8B-B14F-4D97-AF65-F5344CB8AC3E}">
        <p14:creationId xmlns:p14="http://schemas.microsoft.com/office/powerpoint/2010/main" val="371592354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6" name="Rectangle 6"/>
          <p:cNvSpPr>
            <a:spLocks noGrp="1" noChangeArrowheads="1"/>
          </p:cNvSpPr>
          <p:nvPr>
            <p:ph type="sldNum" sz="quarter" idx="12"/>
          </p:nvPr>
        </p:nvSpPr>
        <p:spPr>
          <a:ln/>
        </p:spPr>
        <p:txBody>
          <a:bodyPr/>
          <a:lstStyle>
            <a:lvl1pPr>
              <a:defRPr/>
            </a:lvl1pPr>
          </a:lstStyle>
          <a:p>
            <a:pPr>
              <a:defRPr/>
            </a:pPr>
            <a:fld id="{908BBE7D-4B6A-4815-9C93-3C5967BE0A0E}" type="slidenum">
              <a:rPr lang="en-US" altLang="en-US"/>
              <a:pPr>
                <a:defRPr/>
              </a:pPr>
              <a:t>‹#›</a:t>
            </a:fld>
            <a:endParaRPr lang="en-US" altLang="en-US"/>
          </a:p>
        </p:txBody>
      </p:sp>
    </p:spTree>
    <p:extLst>
      <p:ext uri="{BB962C8B-B14F-4D97-AF65-F5344CB8AC3E}">
        <p14:creationId xmlns:p14="http://schemas.microsoft.com/office/powerpoint/2010/main" val="125106557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0260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0260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6" name="Rectangle 6"/>
          <p:cNvSpPr>
            <a:spLocks noGrp="1" noChangeArrowheads="1"/>
          </p:cNvSpPr>
          <p:nvPr>
            <p:ph type="sldNum" sz="quarter" idx="12"/>
          </p:nvPr>
        </p:nvSpPr>
        <p:spPr>
          <a:ln/>
        </p:spPr>
        <p:txBody>
          <a:bodyPr/>
          <a:lstStyle>
            <a:lvl1pPr>
              <a:defRPr/>
            </a:lvl1pPr>
          </a:lstStyle>
          <a:p>
            <a:pPr>
              <a:defRPr/>
            </a:pPr>
            <a:fld id="{2DEC44F1-1340-4794-BC6E-18AA5148097C}" type="slidenum">
              <a:rPr lang="en-US" altLang="en-US"/>
              <a:pPr>
                <a:defRPr/>
              </a:pPr>
              <a:t>‹#›</a:t>
            </a:fld>
            <a:endParaRPr lang="en-US" altLang="en-US"/>
          </a:p>
        </p:txBody>
      </p:sp>
    </p:spTree>
    <p:extLst>
      <p:ext uri="{BB962C8B-B14F-4D97-AF65-F5344CB8AC3E}">
        <p14:creationId xmlns:p14="http://schemas.microsoft.com/office/powerpoint/2010/main" val="285020154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chart" preserve="1">
  <p:cSld name="Title and Char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GB"/>
          </a:p>
        </p:txBody>
      </p:sp>
      <p:sp>
        <p:nvSpPr>
          <p:cNvPr id="3" name="Chart Placeholder 2"/>
          <p:cNvSpPr>
            <a:spLocks noGrp="1"/>
          </p:cNvSpPr>
          <p:nvPr>
            <p:ph type="chart" idx="1"/>
          </p:nvPr>
        </p:nvSpPr>
        <p:spPr>
          <a:xfrm>
            <a:off x="457200" y="1600200"/>
            <a:ext cx="8229600" cy="3700463"/>
          </a:xfrm>
        </p:spPr>
        <p:txBody>
          <a:bodyPr/>
          <a:lstStyle/>
          <a:p>
            <a:pPr lvl="0"/>
            <a:endParaRPr lang="en-GB" noProof="0" smtClean="0"/>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6" name="Rectangle 6"/>
          <p:cNvSpPr>
            <a:spLocks noGrp="1" noChangeArrowheads="1"/>
          </p:cNvSpPr>
          <p:nvPr>
            <p:ph type="sldNum" sz="quarter" idx="12"/>
          </p:nvPr>
        </p:nvSpPr>
        <p:spPr>
          <a:ln/>
        </p:spPr>
        <p:txBody>
          <a:bodyPr/>
          <a:lstStyle>
            <a:lvl1pPr>
              <a:defRPr/>
            </a:lvl1pPr>
          </a:lstStyle>
          <a:p>
            <a:pPr>
              <a:defRPr/>
            </a:pPr>
            <a:fld id="{2CF21AEB-4789-4FF9-907F-8F7BFECE32EE}" type="slidenum">
              <a:rPr lang="en-US" altLang="en-US"/>
              <a:pPr>
                <a:defRPr/>
              </a:pPr>
              <a:t>‹#›</a:t>
            </a:fld>
            <a:endParaRPr lang="en-US" altLang="en-US"/>
          </a:p>
        </p:txBody>
      </p:sp>
    </p:spTree>
    <p:extLst>
      <p:ext uri="{BB962C8B-B14F-4D97-AF65-F5344CB8AC3E}">
        <p14:creationId xmlns:p14="http://schemas.microsoft.com/office/powerpoint/2010/main" val="16597889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GB"/>
          </a:p>
        </p:txBody>
      </p:sp>
      <p:sp>
        <p:nvSpPr>
          <p:cNvPr id="3" name="Text Placeholder 2"/>
          <p:cNvSpPr>
            <a:spLocks noGrp="1"/>
          </p:cNvSpPr>
          <p:nvPr>
            <p:ph type="body" sz="half" idx="1"/>
          </p:nvPr>
        </p:nvSpPr>
        <p:spPr>
          <a:xfrm>
            <a:off x="457200" y="1600200"/>
            <a:ext cx="4038600" cy="37004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37004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7" name="Rectangle 6"/>
          <p:cNvSpPr>
            <a:spLocks noGrp="1" noChangeArrowheads="1"/>
          </p:cNvSpPr>
          <p:nvPr>
            <p:ph type="sldNum" sz="quarter" idx="12"/>
          </p:nvPr>
        </p:nvSpPr>
        <p:spPr>
          <a:ln/>
        </p:spPr>
        <p:txBody>
          <a:bodyPr/>
          <a:lstStyle>
            <a:lvl1pPr>
              <a:defRPr/>
            </a:lvl1pPr>
          </a:lstStyle>
          <a:p>
            <a:pPr>
              <a:defRPr/>
            </a:pPr>
            <a:fld id="{D7610C6D-CA6C-44AA-B1A6-A122A140196A}" type="slidenum">
              <a:rPr lang="en-US" altLang="en-US"/>
              <a:pPr>
                <a:defRPr/>
              </a:pPr>
              <a:t>‹#›</a:t>
            </a:fld>
            <a:endParaRPr lang="en-US" altLang="en-US"/>
          </a:p>
        </p:txBody>
      </p:sp>
    </p:spTree>
    <p:extLst>
      <p:ext uri="{BB962C8B-B14F-4D97-AF65-F5344CB8AC3E}">
        <p14:creationId xmlns:p14="http://schemas.microsoft.com/office/powerpoint/2010/main" val="107675301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6" name="Rectangle 6"/>
          <p:cNvSpPr>
            <a:spLocks noGrp="1" noChangeArrowheads="1"/>
          </p:cNvSpPr>
          <p:nvPr>
            <p:ph type="sldNum" sz="quarter" idx="12"/>
          </p:nvPr>
        </p:nvSpPr>
        <p:spPr>
          <a:ln/>
        </p:spPr>
        <p:txBody>
          <a:bodyPr/>
          <a:lstStyle>
            <a:lvl1pPr>
              <a:defRPr/>
            </a:lvl1pPr>
          </a:lstStyle>
          <a:p>
            <a:pPr>
              <a:defRPr/>
            </a:pPr>
            <a:fld id="{CA6ABFE8-6D8C-4965-8EC0-942D2457C38D}" type="slidenum">
              <a:rPr lang="en-US" altLang="en-US"/>
              <a:pPr>
                <a:defRPr/>
              </a:pPr>
              <a:t>‹#›</a:t>
            </a:fld>
            <a:endParaRPr lang="en-US" altLang="en-US"/>
          </a:p>
        </p:txBody>
      </p:sp>
    </p:spTree>
    <p:extLst>
      <p:ext uri="{BB962C8B-B14F-4D97-AF65-F5344CB8AC3E}">
        <p14:creationId xmlns:p14="http://schemas.microsoft.com/office/powerpoint/2010/main" val="117411733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8"/>
            <a:ext cx="7886700" cy="2852737"/>
          </a:xfrm>
        </p:spPr>
        <p:txBody>
          <a:bodyPr anchor="b"/>
          <a:lstStyle>
            <a:lvl1pPr>
              <a:defRPr sz="6000"/>
            </a:lvl1pPr>
          </a:lstStyle>
          <a:p>
            <a:r>
              <a:rPr lang="en-US" smtClean="0"/>
              <a:t>Click to edit Master title style</a:t>
            </a:r>
            <a:endParaRPr lang="en-GB"/>
          </a:p>
        </p:txBody>
      </p:sp>
      <p:sp>
        <p:nvSpPr>
          <p:cNvPr id="3" name="Text Placeholder 2"/>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6" name="Rectangle 6"/>
          <p:cNvSpPr>
            <a:spLocks noGrp="1" noChangeArrowheads="1"/>
          </p:cNvSpPr>
          <p:nvPr>
            <p:ph type="sldNum" sz="quarter" idx="12"/>
          </p:nvPr>
        </p:nvSpPr>
        <p:spPr>
          <a:ln/>
        </p:spPr>
        <p:txBody>
          <a:bodyPr/>
          <a:lstStyle>
            <a:lvl1pPr>
              <a:defRPr/>
            </a:lvl1pPr>
          </a:lstStyle>
          <a:p>
            <a:pPr>
              <a:defRPr/>
            </a:pPr>
            <a:fld id="{3C664F24-8E05-417C-8815-15614C8E445A}" type="slidenum">
              <a:rPr lang="en-US" altLang="en-US"/>
              <a:pPr>
                <a:defRPr/>
              </a:pPr>
              <a:t>‹#›</a:t>
            </a:fld>
            <a:endParaRPr lang="en-US" altLang="en-US"/>
          </a:p>
        </p:txBody>
      </p:sp>
    </p:spTree>
    <p:extLst>
      <p:ext uri="{BB962C8B-B14F-4D97-AF65-F5344CB8AC3E}">
        <p14:creationId xmlns:p14="http://schemas.microsoft.com/office/powerpoint/2010/main" val="427458445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37004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37004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7" name="Rectangle 6"/>
          <p:cNvSpPr>
            <a:spLocks noGrp="1" noChangeArrowheads="1"/>
          </p:cNvSpPr>
          <p:nvPr>
            <p:ph type="sldNum" sz="quarter" idx="12"/>
          </p:nvPr>
        </p:nvSpPr>
        <p:spPr>
          <a:ln/>
        </p:spPr>
        <p:txBody>
          <a:bodyPr/>
          <a:lstStyle>
            <a:lvl1pPr>
              <a:defRPr/>
            </a:lvl1pPr>
          </a:lstStyle>
          <a:p>
            <a:pPr>
              <a:defRPr/>
            </a:pPr>
            <a:fld id="{50F9FD64-4D3F-4182-8425-C98CE983806A}" type="slidenum">
              <a:rPr lang="en-US" altLang="en-US"/>
              <a:pPr>
                <a:defRPr/>
              </a:pPr>
              <a:t>‹#›</a:t>
            </a:fld>
            <a:endParaRPr lang="en-US" altLang="en-US"/>
          </a:p>
        </p:txBody>
      </p:sp>
    </p:spTree>
    <p:extLst>
      <p:ext uri="{BB962C8B-B14F-4D97-AF65-F5344CB8AC3E}">
        <p14:creationId xmlns:p14="http://schemas.microsoft.com/office/powerpoint/2010/main" val="122736785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30238" y="365125"/>
            <a:ext cx="7886700" cy="1325563"/>
          </a:xfrm>
        </p:spPr>
        <p:txBody>
          <a:bodyPr/>
          <a:lstStyle/>
          <a:p>
            <a:r>
              <a:rPr lang="en-US" smtClean="0"/>
              <a:t>Click to edit Master title style</a:t>
            </a:r>
            <a:endParaRPr lang="en-GB"/>
          </a:p>
        </p:txBody>
      </p:sp>
      <p:sp>
        <p:nvSpPr>
          <p:cNvPr id="3" name="Text Placeholder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30238" y="2505075"/>
            <a:ext cx="386873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29150" y="2505075"/>
            <a:ext cx="38877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9" name="Rectangle 6"/>
          <p:cNvSpPr>
            <a:spLocks noGrp="1" noChangeArrowheads="1"/>
          </p:cNvSpPr>
          <p:nvPr>
            <p:ph type="sldNum" sz="quarter" idx="12"/>
          </p:nvPr>
        </p:nvSpPr>
        <p:spPr>
          <a:ln/>
        </p:spPr>
        <p:txBody>
          <a:bodyPr/>
          <a:lstStyle>
            <a:lvl1pPr>
              <a:defRPr/>
            </a:lvl1pPr>
          </a:lstStyle>
          <a:p>
            <a:pPr>
              <a:defRPr/>
            </a:pPr>
            <a:fld id="{801C4292-1BC9-4DFA-882C-E28EC0352623}" type="slidenum">
              <a:rPr lang="en-US" altLang="en-US"/>
              <a:pPr>
                <a:defRPr/>
              </a:pPr>
              <a:t>‹#›</a:t>
            </a:fld>
            <a:endParaRPr lang="en-US" altLang="en-US"/>
          </a:p>
        </p:txBody>
      </p:sp>
    </p:spTree>
    <p:extLst>
      <p:ext uri="{BB962C8B-B14F-4D97-AF65-F5344CB8AC3E}">
        <p14:creationId xmlns:p14="http://schemas.microsoft.com/office/powerpoint/2010/main" val="93136249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5" name="Rectangle 6"/>
          <p:cNvSpPr>
            <a:spLocks noGrp="1" noChangeArrowheads="1"/>
          </p:cNvSpPr>
          <p:nvPr>
            <p:ph type="sldNum" sz="quarter" idx="12"/>
          </p:nvPr>
        </p:nvSpPr>
        <p:spPr>
          <a:ln/>
        </p:spPr>
        <p:txBody>
          <a:bodyPr/>
          <a:lstStyle>
            <a:lvl1pPr>
              <a:defRPr/>
            </a:lvl1pPr>
          </a:lstStyle>
          <a:p>
            <a:pPr>
              <a:defRPr/>
            </a:pPr>
            <a:fld id="{CDC076AE-5157-4BA8-B416-1F9155ADE901}" type="slidenum">
              <a:rPr lang="en-US" altLang="en-US"/>
              <a:pPr>
                <a:defRPr/>
              </a:pPr>
              <a:t>‹#›</a:t>
            </a:fld>
            <a:endParaRPr lang="en-US" altLang="en-US"/>
          </a:p>
        </p:txBody>
      </p:sp>
    </p:spTree>
    <p:extLst>
      <p:ext uri="{BB962C8B-B14F-4D97-AF65-F5344CB8AC3E}">
        <p14:creationId xmlns:p14="http://schemas.microsoft.com/office/powerpoint/2010/main" val="203772334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4" name="Rectangle 6"/>
          <p:cNvSpPr>
            <a:spLocks noGrp="1" noChangeArrowheads="1"/>
          </p:cNvSpPr>
          <p:nvPr>
            <p:ph type="sldNum" sz="quarter" idx="12"/>
          </p:nvPr>
        </p:nvSpPr>
        <p:spPr>
          <a:ln/>
        </p:spPr>
        <p:txBody>
          <a:bodyPr/>
          <a:lstStyle>
            <a:lvl1pPr>
              <a:defRPr/>
            </a:lvl1pPr>
          </a:lstStyle>
          <a:p>
            <a:pPr>
              <a:defRPr/>
            </a:pPr>
            <a:fld id="{ADC812B0-22B5-4E2A-B637-2E00D0190DBD}" type="slidenum">
              <a:rPr lang="en-US" altLang="en-US"/>
              <a:pPr>
                <a:defRPr/>
              </a:pPr>
              <a:t>‹#›</a:t>
            </a:fld>
            <a:endParaRPr lang="en-US" altLang="en-US"/>
          </a:p>
        </p:txBody>
      </p:sp>
    </p:spTree>
    <p:extLst>
      <p:ext uri="{BB962C8B-B14F-4D97-AF65-F5344CB8AC3E}">
        <p14:creationId xmlns:p14="http://schemas.microsoft.com/office/powerpoint/2010/main" val="100592763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smtClean="0"/>
              <a:t>Click to edit Master title style</a:t>
            </a:r>
            <a:endParaRPr lang="en-GB"/>
          </a:p>
        </p:txBody>
      </p:sp>
      <p:sp>
        <p:nvSpPr>
          <p:cNvPr id="3" name="Content Placeholder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7" name="Rectangle 6"/>
          <p:cNvSpPr>
            <a:spLocks noGrp="1" noChangeArrowheads="1"/>
          </p:cNvSpPr>
          <p:nvPr>
            <p:ph type="sldNum" sz="quarter" idx="12"/>
          </p:nvPr>
        </p:nvSpPr>
        <p:spPr>
          <a:ln/>
        </p:spPr>
        <p:txBody>
          <a:bodyPr/>
          <a:lstStyle>
            <a:lvl1pPr>
              <a:defRPr/>
            </a:lvl1pPr>
          </a:lstStyle>
          <a:p>
            <a:pPr>
              <a:defRPr/>
            </a:pPr>
            <a:fld id="{80E0DF63-8253-4DA2-BC3B-260D12DA9AEC}" type="slidenum">
              <a:rPr lang="en-US" altLang="en-US"/>
              <a:pPr>
                <a:defRPr/>
              </a:pPr>
              <a:t>‹#›</a:t>
            </a:fld>
            <a:endParaRPr lang="en-US" altLang="en-US"/>
          </a:p>
        </p:txBody>
      </p:sp>
    </p:spTree>
    <p:extLst>
      <p:ext uri="{BB962C8B-B14F-4D97-AF65-F5344CB8AC3E}">
        <p14:creationId xmlns:p14="http://schemas.microsoft.com/office/powerpoint/2010/main" val="152390292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smtClean="0"/>
              <a:t>Click to edit Master title style</a:t>
            </a:r>
            <a:endParaRPr lang="en-GB"/>
          </a:p>
        </p:txBody>
      </p:sp>
      <p:sp>
        <p:nvSpPr>
          <p:cNvPr id="3" name="Picture Placeholder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smtClean="0"/>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7" name="Rectangle 6"/>
          <p:cNvSpPr>
            <a:spLocks noGrp="1" noChangeArrowheads="1"/>
          </p:cNvSpPr>
          <p:nvPr>
            <p:ph type="sldNum" sz="quarter" idx="12"/>
          </p:nvPr>
        </p:nvSpPr>
        <p:spPr>
          <a:ln/>
        </p:spPr>
        <p:txBody>
          <a:bodyPr/>
          <a:lstStyle>
            <a:lvl1pPr>
              <a:defRPr/>
            </a:lvl1pPr>
          </a:lstStyle>
          <a:p>
            <a:pPr>
              <a:defRPr/>
            </a:pPr>
            <a:fld id="{C2B574DF-FFCF-4C99-9A18-78FCDB98D7E8}" type="slidenum">
              <a:rPr lang="en-US" altLang="en-US"/>
              <a:pPr>
                <a:defRPr/>
              </a:pPr>
              <a:t>‹#›</a:t>
            </a:fld>
            <a:endParaRPr lang="en-US" altLang="en-US"/>
          </a:p>
        </p:txBody>
      </p:sp>
    </p:spTree>
    <p:extLst>
      <p:ext uri="{BB962C8B-B14F-4D97-AF65-F5344CB8AC3E}">
        <p14:creationId xmlns:p14="http://schemas.microsoft.com/office/powerpoint/2010/main" val="12994079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9" descr="Maize 032"/>
          <p:cNvPicPr>
            <a:picLocks noChangeAspect="1" noChangeArrowheads="1"/>
          </p:cNvPicPr>
          <p:nvPr userDrawn="1"/>
        </p:nvPicPr>
        <p:blipFill>
          <a:blip r:embed="rId15">
            <a:extLst>
              <a:ext uri="{28A0092B-C50C-407E-A947-70E740481C1C}">
                <a14:useLocalDpi xmlns:a14="http://schemas.microsoft.com/office/drawing/2010/main" val="0"/>
              </a:ext>
            </a:extLst>
          </a:blip>
          <a:srcRect/>
          <a:stretch>
            <a:fillRect/>
          </a:stretch>
        </p:blipFill>
        <p:spPr bwMode="auto">
          <a:xfrm>
            <a:off x="-28575" y="-26988"/>
            <a:ext cx="9172575" cy="6884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7" name="Rectangle 2"/>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altLang="en-US" smtClean="0"/>
              <a:t>Click to edit Master title style</a:t>
            </a:r>
          </a:p>
        </p:txBody>
      </p:sp>
      <p:sp>
        <p:nvSpPr>
          <p:cNvPr id="1028" name="Rectangle 3"/>
          <p:cNvSpPr>
            <a:spLocks noGrp="1" noChangeArrowheads="1"/>
          </p:cNvSpPr>
          <p:nvPr>
            <p:ph type="body" idx="1"/>
          </p:nvPr>
        </p:nvSpPr>
        <p:spPr bwMode="auto">
          <a:xfrm>
            <a:off x="457200" y="1600200"/>
            <a:ext cx="8229600" cy="37004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2" name="Rectangle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1" hangingPunct="1">
              <a:defRPr sz="1400"/>
            </a:lvl1pPr>
          </a:lstStyle>
          <a:p>
            <a:pPr>
              <a:defRPr/>
            </a:pPr>
            <a:endParaRPr lang="en-US" altLang="en-US"/>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eaLnBrk="1" hangingPunct="1">
              <a:defRPr sz="1400"/>
            </a:lvl1pPr>
          </a:lstStyle>
          <a:p>
            <a:pPr>
              <a:defRPr/>
            </a:pPr>
            <a:endParaRPr lang="en-US" altLang="en-US"/>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400"/>
            </a:lvl1pPr>
          </a:lstStyle>
          <a:p>
            <a:pPr>
              <a:defRPr/>
            </a:pPr>
            <a:fld id="{80138939-F032-4749-ACCC-A00A9A5076B4}"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sldLayoutIdLst>
    <p:sldLayoutId id="2147483689" r:id="rId1"/>
    <p:sldLayoutId id="2147483677" r:id="rId2"/>
    <p:sldLayoutId id="2147483678" r:id="rId3"/>
    <p:sldLayoutId id="2147483679" r:id="rId4"/>
    <p:sldLayoutId id="2147483680" r:id="rId5"/>
    <p:sldLayoutId id="2147483681" r:id="rId6"/>
    <p:sldLayoutId id="2147483682" r:id="rId7"/>
    <p:sldLayoutId id="2147483683" r:id="rId8"/>
    <p:sldLayoutId id="2147483684" r:id="rId9"/>
    <p:sldLayoutId id="2147483685" r:id="rId10"/>
    <p:sldLayoutId id="2147483686" r:id="rId11"/>
    <p:sldLayoutId id="2147483687" r:id="rId12"/>
    <p:sldLayoutId id="2147483688" r:id="rId13"/>
  </p:sldLayoutIdLst>
  <p:txStyles>
    <p:titleStyle>
      <a:lvl1pPr algn="ctr" rtl="0" eaLnBrk="0" fontAlgn="base" hangingPunct="0">
        <a:spcBef>
          <a:spcPct val="0"/>
        </a:spcBef>
        <a:spcAft>
          <a:spcPct val="0"/>
        </a:spcAft>
        <a:defRPr sz="4400" kern="12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panose="020B0604020202020204" pitchFamily="34" charset="0"/>
        </a:defRPr>
      </a:lvl2pPr>
      <a:lvl3pPr algn="ctr" rtl="0" eaLnBrk="0" fontAlgn="base" hangingPunct="0">
        <a:spcBef>
          <a:spcPct val="0"/>
        </a:spcBef>
        <a:spcAft>
          <a:spcPct val="0"/>
        </a:spcAft>
        <a:defRPr sz="4400">
          <a:solidFill>
            <a:schemeClr val="tx2"/>
          </a:solidFill>
          <a:latin typeface="Arial" panose="020B0604020202020204" pitchFamily="34" charset="0"/>
        </a:defRPr>
      </a:lvl3pPr>
      <a:lvl4pPr algn="ctr" rtl="0" eaLnBrk="0" fontAlgn="base" hangingPunct="0">
        <a:spcBef>
          <a:spcPct val="0"/>
        </a:spcBef>
        <a:spcAft>
          <a:spcPct val="0"/>
        </a:spcAft>
        <a:defRPr sz="4400">
          <a:solidFill>
            <a:schemeClr val="tx2"/>
          </a:solidFill>
          <a:latin typeface="Arial" panose="020B0604020202020204" pitchFamily="34" charset="0"/>
        </a:defRPr>
      </a:lvl4pPr>
      <a:lvl5pPr algn="ctr" rtl="0" eaLnBrk="0" fontAlgn="base" hangingPunct="0">
        <a:spcBef>
          <a:spcPct val="0"/>
        </a:spcBef>
        <a:spcAft>
          <a:spcPct val="0"/>
        </a:spcAft>
        <a:defRPr sz="4400">
          <a:solidFill>
            <a:schemeClr val="tx2"/>
          </a:solidFill>
          <a:latin typeface="Arial" panose="020B0604020202020204" pitchFamily="34" charset="0"/>
        </a:defRPr>
      </a:lvl5pPr>
      <a:lvl6pPr marL="457200" algn="ctr" rtl="0" fontAlgn="base">
        <a:spcBef>
          <a:spcPct val="0"/>
        </a:spcBef>
        <a:spcAft>
          <a:spcPct val="0"/>
        </a:spcAft>
        <a:defRPr sz="4400">
          <a:solidFill>
            <a:schemeClr val="tx2"/>
          </a:solidFill>
          <a:latin typeface="Arial" panose="020B0604020202020204" pitchFamily="34" charset="0"/>
        </a:defRPr>
      </a:lvl6pPr>
      <a:lvl7pPr marL="914400" algn="ctr" rtl="0" fontAlgn="base">
        <a:spcBef>
          <a:spcPct val="0"/>
        </a:spcBef>
        <a:spcAft>
          <a:spcPct val="0"/>
        </a:spcAft>
        <a:defRPr sz="4400">
          <a:solidFill>
            <a:schemeClr val="tx2"/>
          </a:solidFill>
          <a:latin typeface="Arial" panose="020B0604020202020204" pitchFamily="34" charset="0"/>
        </a:defRPr>
      </a:lvl7pPr>
      <a:lvl8pPr marL="1371600" algn="ctr" rtl="0" fontAlgn="base">
        <a:spcBef>
          <a:spcPct val="0"/>
        </a:spcBef>
        <a:spcAft>
          <a:spcPct val="0"/>
        </a:spcAft>
        <a:defRPr sz="4400">
          <a:solidFill>
            <a:schemeClr val="tx2"/>
          </a:solidFill>
          <a:latin typeface="Arial" panose="020B0604020202020204" pitchFamily="34" charset="0"/>
        </a:defRPr>
      </a:lvl8pPr>
      <a:lvl9pPr marL="1828800" algn="ctr" rtl="0" fontAlgn="base">
        <a:spcBef>
          <a:spcPct val="0"/>
        </a:spcBef>
        <a:spcAft>
          <a:spcPct val="0"/>
        </a:spcAft>
        <a:defRPr sz="4400">
          <a:solidFill>
            <a:schemeClr val="tx2"/>
          </a:solidFill>
          <a:latin typeface="Arial" panose="020B0604020202020204" pitchFamily="34" charset="0"/>
        </a:defRPr>
      </a:lvl9pPr>
    </p:titleStyle>
    <p:body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12.xml"/><Relationship Id="rId1" Type="http://schemas.openxmlformats.org/officeDocument/2006/relationships/vmlDrawing" Target="../drawings/vmlDrawing1.vml"/><Relationship Id="rId5" Type="http://schemas.openxmlformats.org/officeDocument/2006/relationships/image" Target="../media/image3.emf"/><Relationship Id="rId4" Type="http://schemas.openxmlformats.org/officeDocument/2006/relationships/oleObject" Target="../embeddings/oleObject1.bin"/></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3" Type="http://schemas.openxmlformats.org/officeDocument/2006/relationships/hyperlink" Target="http://www.presentationmagazine.com/" TargetMode="External"/><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ctrTitle"/>
          </p:nvPr>
        </p:nvSpPr>
        <p:spPr/>
        <p:txBody>
          <a:bodyPr/>
          <a:lstStyle/>
          <a:p>
            <a:pPr eaLnBrk="1" hangingPunct="1"/>
            <a:r>
              <a:rPr lang="en-GB" altLang="en-US" b="1" smtClean="0"/>
              <a:t>MAIZE</a:t>
            </a:r>
            <a:endParaRPr lang="en-US" altLang="en-US" b="1" smtClean="0"/>
          </a:p>
        </p:txBody>
      </p:sp>
      <p:sp>
        <p:nvSpPr>
          <p:cNvPr id="4099" name="Rectangle 6"/>
          <p:cNvSpPr>
            <a:spLocks noGrp="1" noChangeArrowheads="1"/>
          </p:cNvSpPr>
          <p:nvPr>
            <p:ph type="subTitle" idx="1"/>
          </p:nvPr>
        </p:nvSpPr>
        <p:spPr/>
        <p:txBody>
          <a:bodyPr/>
          <a:lstStyle/>
          <a:p>
            <a:pPr eaLnBrk="1" hangingPunct="1"/>
            <a:r>
              <a:rPr lang="en-GB" altLang="en-US" b="1" smtClean="0"/>
              <a:t>TEMPLATE</a:t>
            </a:r>
            <a:endParaRPr lang="en-US" altLang="en-US" b="1" smtClean="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p:txBody>
          <a:bodyPr/>
          <a:lstStyle/>
          <a:p>
            <a:pPr eaLnBrk="1" hangingPunct="1"/>
            <a:r>
              <a:rPr lang="en-GB" altLang="en-US" smtClean="0"/>
              <a:t>Example of a Bullet Point Slide</a:t>
            </a:r>
            <a:endParaRPr lang="en-US" altLang="en-US" smtClean="0"/>
          </a:p>
        </p:txBody>
      </p:sp>
      <p:sp>
        <p:nvSpPr>
          <p:cNvPr id="6147" name="Rectangle 3"/>
          <p:cNvSpPr>
            <a:spLocks noGrp="1" noChangeArrowheads="1"/>
          </p:cNvSpPr>
          <p:nvPr>
            <p:ph type="body" idx="1"/>
          </p:nvPr>
        </p:nvSpPr>
        <p:spPr/>
        <p:txBody>
          <a:bodyPr/>
          <a:lstStyle/>
          <a:p>
            <a:pPr eaLnBrk="1" hangingPunct="1"/>
            <a:r>
              <a:rPr lang="en-GB" altLang="en-US" smtClean="0"/>
              <a:t>Bullet Point</a:t>
            </a:r>
          </a:p>
          <a:p>
            <a:pPr eaLnBrk="1" hangingPunct="1"/>
            <a:r>
              <a:rPr lang="en-GB" altLang="en-US" smtClean="0"/>
              <a:t>Bullet Point</a:t>
            </a:r>
          </a:p>
          <a:p>
            <a:pPr lvl="1" eaLnBrk="1" hangingPunct="1"/>
            <a:r>
              <a:rPr lang="en-GB" altLang="en-US" smtClean="0"/>
              <a:t>Sub Bullet</a:t>
            </a:r>
            <a:endParaRPr lang="en-US" altLang="en-US" smtClean="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lstStyle/>
          <a:p>
            <a:pPr eaLnBrk="1" hangingPunct="1"/>
            <a:r>
              <a:rPr lang="en-GB" altLang="en-US" smtClean="0"/>
              <a:t>Example of a chart</a:t>
            </a:r>
            <a:endParaRPr lang="en-US" altLang="en-US" smtClean="0"/>
          </a:p>
        </p:txBody>
      </p:sp>
      <p:graphicFrame>
        <p:nvGraphicFramePr>
          <p:cNvPr id="8195" name="Object 3"/>
          <p:cNvGraphicFramePr>
            <a:graphicFrameLocks noGrp="1" noChangeAspect="1"/>
          </p:cNvGraphicFramePr>
          <p:nvPr>
            <p:ph type="chart" idx="1"/>
          </p:nvPr>
        </p:nvGraphicFramePr>
        <p:xfrm>
          <a:off x="1492250" y="1417638"/>
          <a:ext cx="7132638" cy="3759200"/>
        </p:xfrm>
        <a:graphic>
          <a:graphicData uri="http://schemas.openxmlformats.org/presentationml/2006/ole">
            <mc:AlternateContent xmlns:mc="http://schemas.openxmlformats.org/markup-compatibility/2006">
              <mc:Choice xmlns:v="urn:schemas-microsoft-com:vml" Requires="v">
                <p:oleObj spid="_x0000_s8200" name="Chart" r:id="rId4" imgW="7286625" imgH="4524375" progId="MSGraph.Chart.8">
                  <p:embed followColorScheme="full"/>
                </p:oleObj>
              </mc:Choice>
              <mc:Fallback>
                <p:oleObj name="Chart" r:id="rId4" imgW="7286625" imgH="4524375" progId="MSGraph.Chart.8">
                  <p:embed followColorScheme="full"/>
                  <p:pic>
                    <p:nvPicPr>
                      <p:cNvPr id="0" name="Object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492250" y="1417638"/>
                        <a:ext cx="7132638" cy="3759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oleObj>
              </mc:Fallback>
            </mc:AlternateContent>
          </a:graphicData>
        </a:graphic>
      </p:graphicFrame>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lstStyle/>
          <a:p>
            <a:pPr eaLnBrk="1" hangingPunct="1"/>
            <a:r>
              <a:rPr lang="en-GB" altLang="en-US" smtClean="0"/>
              <a:t>Picture slide</a:t>
            </a:r>
            <a:endParaRPr lang="en-US" altLang="en-US" smtClean="0"/>
          </a:p>
        </p:txBody>
      </p:sp>
      <p:sp>
        <p:nvSpPr>
          <p:cNvPr id="10243" name="Rectangle 3"/>
          <p:cNvSpPr>
            <a:spLocks noGrp="1" noChangeArrowheads="1"/>
          </p:cNvSpPr>
          <p:nvPr>
            <p:ph type="body" sz="half" idx="1"/>
          </p:nvPr>
        </p:nvSpPr>
        <p:spPr>
          <a:xfrm>
            <a:off x="457200" y="1600200"/>
            <a:ext cx="4032250" cy="3700463"/>
          </a:xfrm>
        </p:spPr>
        <p:txBody>
          <a:bodyPr/>
          <a:lstStyle/>
          <a:p>
            <a:pPr eaLnBrk="1" hangingPunct="1"/>
            <a:r>
              <a:rPr lang="en-GB" altLang="en-US" sz="2800" smtClean="0"/>
              <a:t>Bullet 1</a:t>
            </a:r>
          </a:p>
          <a:p>
            <a:pPr eaLnBrk="1" hangingPunct="1"/>
            <a:r>
              <a:rPr lang="en-GB" altLang="en-US" sz="2800" smtClean="0"/>
              <a:t>Bullet 1</a:t>
            </a:r>
            <a:endParaRPr lang="en-US" altLang="en-US" sz="2800" smtClean="0"/>
          </a:p>
        </p:txBody>
      </p:sp>
      <p:pic>
        <p:nvPicPr>
          <p:cNvPr id="10244" name="Picture 7" descr="Maize 03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95850" y="1935163"/>
            <a:ext cx="3368675" cy="2249487"/>
          </a:xfrm>
          <a:prstGeom prst="rect">
            <a:avLst/>
          </a:prstGeom>
          <a:noFill/>
          <a:ln w="28575">
            <a:solidFill>
              <a:schemeClr val="bg1"/>
            </a:solidFill>
            <a:miter lim="800000"/>
            <a:headEnd/>
            <a:tailEnd/>
          </a:ln>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p:txBody>
          <a:bodyPr/>
          <a:lstStyle/>
          <a:p>
            <a:pPr eaLnBrk="1" hangingPunct="1"/>
            <a:r>
              <a:rPr lang="en-GB" altLang="en-US" smtClean="0"/>
              <a:t>Examples of default styles</a:t>
            </a:r>
            <a:endParaRPr lang="en-US" altLang="en-US" smtClean="0"/>
          </a:p>
        </p:txBody>
      </p:sp>
      <p:sp>
        <p:nvSpPr>
          <p:cNvPr id="12291" name="Rectangle 3"/>
          <p:cNvSpPr>
            <a:spLocks noGrp="1" noChangeArrowheads="1"/>
          </p:cNvSpPr>
          <p:nvPr>
            <p:ph type="body" sz="half" idx="1"/>
          </p:nvPr>
        </p:nvSpPr>
        <p:spPr/>
        <p:txBody>
          <a:bodyPr/>
          <a:lstStyle/>
          <a:p>
            <a:pPr eaLnBrk="1" hangingPunct="1"/>
            <a:r>
              <a:rPr lang="en-GB" altLang="en-US" sz="2800" smtClean="0"/>
              <a:t>Text and lines are like this</a:t>
            </a:r>
          </a:p>
          <a:p>
            <a:pPr eaLnBrk="1" hangingPunct="1"/>
            <a:r>
              <a:rPr lang="en-GB" altLang="en-US" sz="2800" u="sng" smtClean="0">
                <a:solidFill>
                  <a:schemeClr val="hlink"/>
                </a:solidFill>
              </a:rPr>
              <a:t>Hyperlinks like this</a:t>
            </a:r>
          </a:p>
          <a:p>
            <a:pPr eaLnBrk="1" hangingPunct="1"/>
            <a:r>
              <a:rPr lang="en-GB" altLang="en-US" sz="2800" u="sng" smtClean="0">
                <a:solidFill>
                  <a:schemeClr val="folHlink"/>
                </a:solidFill>
              </a:rPr>
              <a:t>Visited hyperlinks like this</a:t>
            </a:r>
            <a:endParaRPr lang="en-US" altLang="en-US" sz="2800" u="sng" smtClean="0">
              <a:solidFill>
                <a:schemeClr val="folHlink"/>
              </a:solidFill>
            </a:endParaRPr>
          </a:p>
        </p:txBody>
      </p:sp>
      <p:graphicFrame>
        <p:nvGraphicFramePr>
          <p:cNvPr id="12292" name="Group 4"/>
          <p:cNvGraphicFramePr>
            <a:graphicFrameLocks noGrp="1"/>
          </p:cNvGraphicFramePr>
          <p:nvPr>
            <p:ph sz="half" idx="2"/>
          </p:nvPr>
        </p:nvGraphicFramePr>
        <p:xfrm>
          <a:off x="4994275" y="1887538"/>
          <a:ext cx="3630613" cy="1727200"/>
        </p:xfrm>
        <a:graphic>
          <a:graphicData uri="http://schemas.openxmlformats.org/drawingml/2006/table">
            <a:tbl>
              <a:tblPr/>
              <a:tblGrid>
                <a:gridCol w="1816100"/>
                <a:gridCol w="1814513"/>
              </a:tblGrid>
              <a:tr h="863600">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GB" altLang="en-US" sz="2800" b="0" i="0" u="none" strike="noStrike" cap="none" normalizeH="0" baseline="0" smtClean="0">
                          <a:ln>
                            <a:noFill/>
                          </a:ln>
                          <a:solidFill>
                            <a:schemeClr val="tx1"/>
                          </a:solidFill>
                          <a:effectLst/>
                          <a:latin typeface="Arial" panose="020B0604020202020204" pitchFamily="34" charset="0"/>
                        </a:rPr>
                        <a:t>Table</a:t>
                      </a:r>
                      <a:endParaRPr kumimoji="0" lang="en-US" altLang="en-US" sz="2800" b="0" i="0" u="none" strike="noStrike" cap="none" normalizeH="0" baseline="0" smtClean="0">
                        <a:ln>
                          <a:noFill/>
                        </a:ln>
                        <a:solidFill>
                          <a:schemeClr val="tx1"/>
                        </a:solidFill>
                        <a:effectLst/>
                        <a:latin typeface="Arial" panose="020B0604020202020204" pitchFamily="34"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GB" altLang="en-US" sz="2800" b="0" i="0" u="none" strike="noStrike" cap="none" normalizeH="0" baseline="0" smtClean="0">
                        <a:ln>
                          <a:noFill/>
                        </a:ln>
                        <a:solidFill>
                          <a:schemeClr val="tx1"/>
                        </a:solidFill>
                        <a:effectLst/>
                        <a:latin typeface="Arial" panose="020B0604020202020204"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863600">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GB" altLang="en-US" sz="2800" b="0" i="0" u="none" strike="noStrike" cap="none" normalizeH="0" baseline="0" smtClean="0">
                        <a:ln>
                          <a:noFill/>
                        </a:ln>
                        <a:solidFill>
                          <a:schemeClr val="tx1"/>
                        </a:solidFill>
                        <a:effectLst/>
                        <a:latin typeface="Arial" panose="020B0604020202020204" pitchFamily="34"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GB" altLang="en-US" sz="2800" b="0" i="0" u="none" strike="noStrike" cap="none" normalizeH="0" baseline="0" smtClean="0">
                        <a:ln>
                          <a:noFill/>
                        </a:ln>
                        <a:solidFill>
                          <a:schemeClr val="tx1"/>
                        </a:solidFill>
                        <a:effectLst/>
                        <a:latin typeface="Arial" panose="020B0604020202020204"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12303" name="Rectangle 15"/>
          <p:cNvSpPr>
            <a:spLocks noChangeArrowheads="1"/>
          </p:cNvSpPr>
          <p:nvPr/>
        </p:nvSpPr>
        <p:spPr bwMode="auto">
          <a:xfrm>
            <a:off x="4056063" y="3824288"/>
            <a:ext cx="2232025" cy="1368425"/>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r>
              <a:rPr lang="en-GB" altLang="en-US" sz="1800"/>
              <a:t>Text box</a:t>
            </a:r>
            <a:endParaRPr lang="en-US" altLang="en-US" sz="1800"/>
          </a:p>
        </p:txBody>
      </p:sp>
      <p:sp>
        <p:nvSpPr>
          <p:cNvPr id="12304" name="Rectangle 16"/>
          <p:cNvSpPr>
            <a:spLocks noChangeArrowheads="1"/>
          </p:cNvSpPr>
          <p:nvPr/>
        </p:nvSpPr>
        <p:spPr bwMode="auto">
          <a:xfrm>
            <a:off x="6597650" y="3824288"/>
            <a:ext cx="2232025" cy="1368425"/>
          </a:xfrm>
          <a:prstGeom prst="rect">
            <a:avLst/>
          </a:prstGeom>
          <a:solidFill>
            <a:schemeClr val="accent1"/>
          </a:solidFill>
          <a:ln w="9525">
            <a:solidFill>
              <a:schemeClr val="tx1"/>
            </a:solidFill>
            <a:miter lim="800000"/>
            <a:headEnd/>
            <a:tailEnd/>
          </a:ln>
          <a:effectLst>
            <a:outerShdw dist="107763" dir="2700000" algn="ctr" rotWithShape="0">
              <a:schemeClr val="bg2">
                <a:alpha val="50000"/>
              </a:schemeClr>
            </a:outerShdw>
          </a:effec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r>
              <a:rPr lang="en-GB" altLang="en-US" sz="1800"/>
              <a:t>Text box</a:t>
            </a:r>
          </a:p>
          <a:p>
            <a:pPr algn="ctr" eaLnBrk="1" hangingPunct="1">
              <a:spcBef>
                <a:spcPct val="0"/>
              </a:spcBef>
              <a:buFontTx/>
              <a:buNone/>
            </a:pPr>
            <a:r>
              <a:rPr lang="en-GB" altLang="en-US" sz="1800"/>
              <a:t>With shadow</a:t>
            </a:r>
            <a:endParaRPr lang="en-US" altLang="en-US" sz="180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ChangeArrowheads="1"/>
          </p:cNvSpPr>
          <p:nvPr/>
        </p:nvSpPr>
        <p:spPr bwMode="auto">
          <a:xfrm>
            <a:off x="539750" y="1268413"/>
            <a:ext cx="8208963" cy="5329237"/>
          </a:xfrm>
          <a:prstGeom prst="rect">
            <a:avLst/>
          </a:prstGeom>
          <a:noFill/>
          <a:ln>
            <a:noFill/>
          </a:ln>
          <a:effectLst/>
          <a:extLst>
            <a:ext uri="{909E8E84-426E-40DD-AFC4-6F175D3DCCD1}">
              <a14:hiddenFill xmlns:a14="http://schemas.microsoft.com/office/drawing/2010/main">
                <a:solidFill>
                  <a:srgbClr val="7FD7FC">
                    <a:alpha val="50195"/>
                  </a:srgbClr>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n-GB" altLang="en-US" sz="1800"/>
          </a:p>
        </p:txBody>
      </p:sp>
      <p:sp>
        <p:nvSpPr>
          <p:cNvPr id="14339" name="Rectangle 3"/>
          <p:cNvSpPr>
            <a:spLocks noGrp="1" noChangeArrowheads="1"/>
          </p:cNvSpPr>
          <p:nvPr>
            <p:ph type="title"/>
          </p:nvPr>
        </p:nvSpPr>
        <p:spPr/>
        <p:txBody>
          <a:bodyPr/>
          <a:lstStyle/>
          <a:p>
            <a:pPr eaLnBrk="1" hangingPunct="1"/>
            <a:r>
              <a:rPr lang="en-GB" altLang="en-US" smtClean="0"/>
              <a:t>Use of templates</a:t>
            </a:r>
            <a:endParaRPr lang="en-US" altLang="en-US" smtClean="0"/>
          </a:p>
        </p:txBody>
      </p:sp>
      <p:sp>
        <p:nvSpPr>
          <p:cNvPr id="14340" name="Text Box 4"/>
          <p:cNvSpPr txBox="1">
            <a:spLocks noChangeArrowheads="1"/>
          </p:cNvSpPr>
          <p:nvPr/>
        </p:nvSpPr>
        <p:spPr bwMode="auto">
          <a:xfrm>
            <a:off x="1150938" y="1463675"/>
            <a:ext cx="6950075"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50000"/>
              </a:spcBef>
              <a:buFontTx/>
              <a:buNone/>
            </a:pPr>
            <a:r>
              <a:rPr lang="en-GB" altLang="en-US" sz="2000" b="1">
                <a:cs typeface="Arial" panose="020B0604020202020204" pitchFamily="34" charset="0"/>
              </a:rPr>
              <a:t>You are free to use these templates for your personal and business presentations.</a:t>
            </a:r>
          </a:p>
        </p:txBody>
      </p:sp>
      <p:sp>
        <p:nvSpPr>
          <p:cNvPr id="14341" name="Text Box 5"/>
          <p:cNvSpPr txBox="1">
            <a:spLocks noChangeArrowheads="1"/>
          </p:cNvSpPr>
          <p:nvPr/>
        </p:nvSpPr>
        <p:spPr bwMode="auto">
          <a:xfrm>
            <a:off x="1150938" y="3140075"/>
            <a:ext cx="3409950" cy="2251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265113" indent="-265113">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n-GB" altLang="en-US" sz="1600" b="1" u="sng">
                <a:cs typeface="Arial" panose="020B0604020202020204" pitchFamily="34" charset="0"/>
              </a:rPr>
              <a:t>Do</a:t>
            </a:r>
          </a:p>
          <a:p>
            <a:pPr eaLnBrk="1" hangingPunct="1">
              <a:spcBef>
                <a:spcPct val="0"/>
              </a:spcBef>
              <a:buFont typeface="Wingdings" panose="05000000000000000000" pitchFamily="2" charset="2"/>
              <a:buChar char="ü"/>
            </a:pPr>
            <a:r>
              <a:rPr lang="en-GB" altLang="en-US" sz="1400">
                <a:cs typeface="Arial" panose="020B0604020202020204" pitchFamily="34" charset="0"/>
              </a:rPr>
              <a:t>Use these templates for your presentations</a:t>
            </a:r>
          </a:p>
          <a:p>
            <a:pPr eaLnBrk="1" hangingPunct="1">
              <a:spcBef>
                <a:spcPct val="0"/>
              </a:spcBef>
              <a:buFont typeface="Wingdings" panose="05000000000000000000" pitchFamily="2" charset="2"/>
              <a:buChar char="ü"/>
            </a:pPr>
            <a:r>
              <a:rPr lang="en-GB" altLang="en-US" sz="1400">
                <a:cs typeface="Arial" panose="020B0604020202020204" pitchFamily="34" charset="0"/>
              </a:rPr>
              <a:t>Display your presentation on a web site provided that it is not for the purpose of downloading the template.</a:t>
            </a:r>
          </a:p>
          <a:p>
            <a:pPr eaLnBrk="1" hangingPunct="1">
              <a:spcBef>
                <a:spcPct val="0"/>
              </a:spcBef>
              <a:buFont typeface="Wingdings" panose="05000000000000000000" pitchFamily="2" charset="2"/>
              <a:buChar char="ü"/>
            </a:pPr>
            <a:r>
              <a:rPr lang="en-US" altLang="en-US" sz="1400">
                <a:cs typeface="Arial" panose="020B0604020202020204" pitchFamily="34" charset="0"/>
              </a:rPr>
              <a:t>If you like these templates, we would always appreciate a link back to our website.  Many thanks.</a:t>
            </a:r>
          </a:p>
          <a:p>
            <a:pPr eaLnBrk="1" hangingPunct="1">
              <a:spcBef>
                <a:spcPct val="0"/>
              </a:spcBef>
              <a:buFont typeface="Wingdings" panose="05000000000000000000" pitchFamily="2" charset="2"/>
              <a:buChar char="ü"/>
            </a:pPr>
            <a:endParaRPr lang="en-US" altLang="en-US" sz="1400">
              <a:cs typeface="Arial" panose="020B0604020202020204" pitchFamily="34" charset="0"/>
            </a:endParaRPr>
          </a:p>
        </p:txBody>
      </p:sp>
      <p:sp>
        <p:nvSpPr>
          <p:cNvPr id="14342" name="Text Box 6"/>
          <p:cNvSpPr txBox="1">
            <a:spLocks noChangeArrowheads="1"/>
          </p:cNvSpPr>
          <p:nvPr/>
        </p:nvSpPr>
        <p:spPr bwMode="auto">
          <a:xfrm>
            <a:off x="4495800" y="3140075"/>
            <a:ext cx="3640138" cy="2038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265113" indent="-265113">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n-GB" altLang="en-US" sz="1600" b="1" u="sng">
                <a:cs typeface="Arial" panose="020B0604020202020204" pitchFamily="34" charset="0"/>
              </a:rPr>
              <a:t>Don’t</a:t>
            </a:r>
          </a:p>
          <a:p>
            <a:pPr eaLnBrk="1" hangingPunct="1">
              <a:spcBef>
                <a:spcPct val="0"/>
              </a:spcBef>
              <a:buFont typeface="Wingdings" panose="05000000000000000000" pitchFamily="2" charset="2"/>
              <a:buChar char="û"/>
            </a:pPr>
            <a:r>
              <a:rPr lang="en-GB" altLang="en-US" sz="1400">
                <a:cs typeface="Arial" panose="020B0604020202020204" pitchFamily="34" charset="0"/>
              </a:rPr>
              <a:t>Resell or distribute these templates</a:t>
            </a:r>
          </a:p>
          <a:p>
            <a:pPr eaLnBrk="1" hangingPunct="1">
              <a:spcBef>
                <a:spcPct val="0"/>
              </a:spcBef>
              <a:buFont typeface="Wingdings" panose="05000000000000000000" pitchFamily="2" charset="2"/>
              <a:buChar char="û"/>
            </a:pPr>
            <a:r>
              <a:rPr lang="en-GB" altLang="en-US" sz="1400">
                <a:cs typeface="Arial" panose="020B0604020202020204" pitchFamily="34" charset="0"/>
              </a:rPr>
              <a:t>Put these templates on a website for download.  This includes uploading them onto file sharing networks like Slideshare, Myspace, Facebook, bit torrent etc</a:t>
            </a:r>
          </a:p>
          <a:p>
            <a:pPr eaLnBrk="1" hangingPunct="1">
              <a:spcBef>
                <a:spcPct val="0"/>
              </a:spcBef>
              <a:buFont typeface="Wingdings" panose="05000000000000000000" pitchFamily="2" charset="2"/>
              <a:buChar char="û"/>
            </a:pPr>
            <a:r>
              <a:rPr lang="en-GB" altLang="en-US" sz="1400">
                <a:cs typeface="Arial" panose="020B0604020202020204" pitchFamily="34" charset="0"/>
              </a:rPr>
              <a:t>Pass off any of our created content as your own work</a:t>
            </a:r>
            <a:endParaRPr lang="en-US" altLang="en-US" sz="1400">
              <a:cs typeface="Arial" panose="020B0604020202020204" pitchFamily="34" charset="0"/>
            </a:endParaRPr>
          </a:p>
        </p:txBody>
      </p:sp>
      <p:sp>
        <p:nvSpPr>
          <p:cNvPr id="14343" name="Text Box 7"/>
          <p:cNvSpPr txBox="1">
            <a:spLocks noChangeArrowheads="1"/>
          </p:cNvSpPr>
          <p:nvPr/>
        </p:nvSpPr>
        <p:spPr bwMode="auto">
          <a:xfrm>
            <a:off x="1042988" y="5422900"/>
            <a:ext cx="7164387" cy="915988"/>
          </a:xfrm>
          <a:prstGeom prst="rect">
            <a:avLst/>
          </a:prstGeom>
          <a:noFill/>
          <a:ln>
            <a:noFill/>
          </a:ln>
          <a:effectLst/>
          <a:extLst>
            <a:ext uri="{909E8E84-426E-40DD-AFC4-6F175D3DCCD1}">
              <a14:hiddenFill xmlns:a14="http://schemas.microsoft.com/office/drawing/2010/main">
                <a:solidFill>
                  <a:srgbClr val="FFFFFF">
                    <a:alpha val="74901"/>
                  </a:srgbClr>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342900" indent="-342900">
              <a:spcBef>
                <a:spcPct val="20000"/>
              </a:spcBef>
              <a:buChar char="•"/>
              <a:defRPr sz="3200">
                <a:solidFill>
                  <a:schemeClr val="tx1"/>
                </a:solidFill>
                <a:latin typeface="Arial" panose="020B0604020202020204" pitchFamily="34" charset="0"/>
              </a:defRPr>
            </a:lvl1pPr>
            <a:lvl2pPr>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lvl="1" algn="ctr" eaLnBrk="1" hangingPunct="1">
              <a:lnSpc>
                <a:spcPct val="90000"/>
              </a:lnSpc>
              <a:buClr>
                <a:schemeClr val="accent1"/>
              </a:buClr>
              <a:buFontTx/>
              <a:buNone/>
            </a:pPr>
            <a:r>
              <a:rPr lang="en-GB" altLang="en-US" sz="2000" b="1">
                <a:cs typeface="Arial" panose="020B0604020202020204" pitchFamily="34" charset="0"/>
              </a:rPr>
              <a:t>You can find many more free templates on the Presentation Magazine website </a:t>
            </a:r>
            <a:r>
              <a:rPr lang="en-GB" altLang="en-US" sz="2000" b="1">
                <a:cs typeface="Arial" panose="020B0604020202020204" pitchFamily="34" charset="0"/>
                <a:hlinkClick r:id="rId3"/>
              </a:rPr>
              <a:t>www.presentationmagazine.com</a:t>
            </a:r>
            <a:r>
              <a:rPr lang="en-GB" altLang="en-US" sz="2000" b="1">
                <a:cs typeface="Arial" panose="020B0604020202020204" pitchFamily="34" charset="0"/>
              </a:rPr>
              <a:t>  </a:t>
            </a:r>
            <a:endParaRPr lang="en-US" altLang="en-US" sz="2000" b="1">
              <a:cs typeface="Arial" panose="020B0604020202020204" pitchFamily="34" charset="0"/>
            </a:endParaRPr>
          </a:p>
        </p:txBody>
      </p:sp>
      <p:sp>
        <p:nvSpPr>
          <p:cNvPr id="14344" name="Text Box 8"/>
          <p:cNvSpPr txBox="1">
            <a:spLocks noChangeArrowheads="1"/>
          </p:cNvSpPr>
          <p:nvPr/>
        </p:nvSpPr>
        <p:spPr bwMode="auto">
          <a:xfrm>
            <a:off x="1150938" y="2360613"/>
            <a:ext cx="6926262" cy="730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50000"/>
              </a:spcBef>
              <a:buFontTx/>
              <a:buNone/>
            </a:pPr>
            <a:r>
              <a:rPr lang="en-GB" altLang="en-US" sz="1400">
                <a:cs typeface="Arial" panose="020B0604020202020204" pitchFamily="34" charset="0"/>
              </a:rPr>
              <a:t>We have put a lot of work into developing all these templates and retain the copyright in them.  They are not Open Source templates.  You can use them freely providing that you do not redistribute or sell them.</a:t>
            </a:r>
            <a:endParaRPr lang="en-US" altLang="en-US" sz="1400">
              <a:cs typeface="Arial" panose="020B0604020202020204" pitchFamily="34" charset="0"/>
            </a:endParaRPr>
          </a:p>
        </p:txBody>
      </p:sp>
    </p:spTree>
  </p:cSld>
  <p:clrMapOvr>
    <a:masterClrMapping/>
  </p:clrMapOvr>
  <p:transition/>
  <p:timing>
    <p:tnLst>
      <p:par>
        <p:cTn id="1" dur="indefinite" restart="never" nodeType="tmRoot"/>
      </p:par>
    </p:tnLst>
  </p:timing>
</p:sld>
</file>

<file path=ppt/theme/theme1.xml><?xml version="1.0" encoding="utf-8"?>
<a:theme xmlns:a="http://schemas.openxmlformats.org/drawingml/2006/main" name="Default Design">
  <a:themeElements>
    <a:clrScheme name="">
      <a:dk1>
        <a:srgbClr val="000066"/>
      </a:dk1>
      <a:lt1>
        <a:srgbClr val="FFFFFF"/>
      </a:lt1>
      <a:dk2>
        <a:srgbClr val="000066"/>
      </a:dk2>
      <a:lt2>
        <a:srgbClr val="5F5F5F"/>
      </a:lt2>
      <a:accent1>
        <a:srgbClr val="99CCFF"/>
      </a:accent1>
      <a:accent2>
        <a:srgbClr val="CCECFF"/>
      </a:accent2>
      <a:accent3>
        <a:srgbClr val="FFFFFF"/>
      </a:accent3>
      <a:accent4>
        <a:srgbClr val="000056"/>
      </a:accent4>
      <a:accent5>
        <a:srgbClr val="CAE2FF"/>
      </a:accent5>
      <a:accent6>
        <a:srgbClr val="B9D6E7"/>
      </a:accent6>
      <a:hlink>
        <a:srgbClr val="000066"/>
      </a:hlink>
      <a:folHlink>
        <a:srgbClr val="3333FF"/>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Default Design 13">
        <a:dk1>
          <a:srgbClr val="000066"/>
        </a:dk1>
        <a:lt1>
          <a:srgbClr val="FFFFFF"/>
        </a:lt1>
        <a:dk2>
          <a:srgbClr val="000066"/>
        </a:dk2>
        <a:lt2>
          <a:srgbClr val="808080"/>
        </a:lt2>
        <a:accent1>
          <a:srgbClr val="BBE0E3"/>
        </a:accent1>
        <a:accent2>
          <a:srgbClr val="333399"/>
        </a:accent2>
        <a:accent3>
          <a:srgbClr val="FFFFFF"/>
        </a:accent3>
        <a:accent4>
          <a:srgbClr val="000056"/>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14">
        <a:dk1>
          <a:srgbClr val="000066"/>
        </a:dk1>
        <a:lt1>
          <a:srgbClr val="FFFFFF"/>
        </a:lt1>
        <a:dk2>
          <a:srgbClr val="000066"/>
        </a:dk2>
        <a:lt2>
          <a:srgbClr val="808080"/>
        </a:lt2>
        <a:accent1>
          <a:srgbClr val="BBE0E3"/>
        </a:accent1>
        <a:accent2>
          <a:srgbClr val="333399"/>
        </a:accent2>
        <a:accent3>
          <a:srgbClr val="FFFFFF"/>
        </a:accent3>
        <a:accent4>
          <a:srgbClr val="000056"/>
        </a:accent4>
        <a:accent5>
          <a:srgbClr val="DAEDEF"/>
        </a:accent5>
        <a:accent6>
          <a:srgbClr val="2D2D8A"/>
        </a:accent6>
        <a:hlink>
          <a:srgbClr val="3366FF"/>
        </a:hlink>
        <a:folHlink>
          <a:srgbClr val="6699FF"/>
        </a:folHlink>
      </a:clrScheme>
      <a:clrMap bg1="lt1" tx1="dk1" bg2="lt2" tx2="dk2" accent1="accent1" accent2="accent2" accent3="accent3" accent4="accent4" accent5="accent5" accent6="accent6" hlink="hlink" folHlink="folHlink"/>
    </a:extraClrScheme>
    <a:extraClrScheme>
      <a:clrScheme name="Default Design 15">
        <a:dk1>
          <a:srgbClr val="000066"/>
        </a:dk1>
        <a:lt1>
          <a:srgbClr val="FFFFFF"/>
        </a:lt1>
        <a:dk2>
          <a:srgbClr val="000066"/>
        </a:dk2>
        <a:lt2>
          <a:srgbClr val="808080"/>
        </a:lt2>
        <a:accent1>
          <a:srgbClr val="BBE0E3"/>
        </a:accent1>
        <a:accent2>
          <a:srgbClr val="333399"/>
        </a:accent2>
        <a:accent3>
          <a:srgbClr val="FFFFFF"/>
        </a:accent3>
        <a:accent4>
          <a:srgbClr val="000056"/>
        </a:accent4>
        <a:accent5>
          <a:srgbClr val="DAEDEF"/>
        </a:accent5>
        <a:accent6>
          <a:srgbClr val="2D2D8A"/>
        </a:accent6>
        <a:hlink>
          <a:srgbClr val="000066"/>
        </a:hlink>
        <a:folHlink>
          <a:srgbClr val="3333FF"/>
        </a:folHlink>
      </a:clrScheme>
      <a:clrMap bg1="lt1" tx1="dk1" bg2="lt2" tx2="dk2" accent1="accent1" accent2="accent2" accent3="accent3" accent4="accent4" accent5="accent5" accent6="accent6" hlink="hlink" folHlink="folHlink"/>
    </a:extraClrScheme>
    <a:extraClrScheme>
      <a:clrScheme name="Default Design 16">
        <a:dk1>
          <a:srgbClr val="000066"/>
        </a:dk1>
        <a:lt1>
          <a:srgbClr val="FFFFFF"/>
        </a:lt1>
        <a:dk2>
          <a:srgbClr val="000066"/>
        </a:dk2>
        <a:lt2>
          <a:srgbClr val="808080"/>
        </a:lt2>
        <a:accent1>
          <a:srgbClr val="CCECFF"/>
        </a:accent1>
        <a:accent2>
          <a:srgbClr val="333399"/>
        </a:accent2>
        <a:accent3>
          <a:srgbClr val="FFFFFF"/>
        </a:accent3>
        <a:accent4>
          <a:srgbClr val="000056"/>
        </a:accent4>
        <a:accent5>
          <a:srgbClr val="E2F4FF"/>
        </a:accent5>
        <a:accent6>
          <a:srgbClr val="2D2D8A"/>
        </a:accent6>
        <a:hlink>
          <a:srgbClr val="000066"/>
        </a:hlink>
        <a:folHlink>
          <a:srgbClr val="3333FF"/>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63</TotalTime>
  <Words>216</Words>
  <Application>Microsoft Office PowerPoint</Application>
  <PresentationFormat>On-screen Show (4:3)</PresentationFormat>
  <Paragraphs>36</Paragraphs>
  <Slides>6</Slides>
  <Notes>6</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6</vt:i4>
      </vt:variant>
    </vt:vector>
  </HeadingPairs>
  <TitlesOfParts>
    <vt:vector size="8" baseType="lpstr">
      <vt:lpstr>Default Design</vt:lpstr>
      <vt:lpstr>Chart</vt:lpstr>
      <vt:lpstr>MAIZE</vt:lpstr>
      <vt:lpstr>Example of a Bullet Point Slide</vt:lpstr>
      <vt:lpstr>Example of a chart</vt:lpstr>
      <vt:lpstr>Picture slide</vt:lpstr>
      <vt:lpstr>Examples of default styles</vt:lpstr>
      <vt:lpstr>Use of templates</vt:lpstr>
    </vt:vector>
  </TitlesOfParts>
  <Company>Presentation Magazine</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Maize PowerPoint Template</dc:title>
  <dc:creator>Presentation Magazine</dc:creator>
  <cp:lastModifiedBy>user</cp:lastModifiedBy>
  <cp:revision>16</cp:revision>
  <dcterms:created xsi:type="dcterms:W3CDTF">2006-02-09T08:46:04Z</dcterms:created>
  <dcterms:modified xsi:type="dcterms:W3CDTF">2015-11-23T06:54:05Z</dcterms:modified>
</cp:coreProperties>
</file>