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58"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105" d="100"/>
          <a:sy n="105" d="100"/>
        </p:scale>
        <p:origin x="390"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275606"/>
            <a:ext cx="7772400" cy="864096"/>
          </a:xfrm>
        </p:spPr>
        <p:txBody>
          <a:bodyPr>
            <a:noAutofit/>
          </a:bodyPr>
          <a:lstStyle>
            <a:lvl1pPr>
              <a:defRPr sz="3800">
                <a:solidFill>
                  <a:schemeClr val="bg1"/>
                </a:solidFill>
              </a:defRPr>
            </a:lvl1pPr>
          </a:lstStyle>
          <a:p>
            <a:r>
              <a:rPr lang="en-US" dirty="0" smtClean="0"/>
              <a:t>NAME OF PRESENTATION</a:t>
            </a:r>
            <a:endParaRPr lang="en-US" dirty="0"/>
          </a:p>
        </p:txBody>
      </p:sp>
      <p:sp>
        <p:nvSpPr>
          <p:cNvPr id="3" name="Subtitle 2"/>
          <p:cNvSpPr>
            <a:spLocks noGrp="1"/>
          </p:cNvSpPr>
          <p:nvPr>
            <p:ph type="subTitle" idx="1" hasCustomPrompt="1"/>
          </p:nvPr>
        </p:nvSpPr>
        <p:spPr>
          <a:xfrm>
            <a:off x="1371600" y="1872357"/>
            <a:ext cx="6400800" cy="521196"/>
          </a:xfrm>
        </p:spPr>
        <p:txBody>
          <a:bodyPr>
            <a:normAutofit/>
          </a:bodyPr>
          <a:lstStyle>
            <a:lvl1pPr marL="0" indent="0" algn="ctr">
              <a:buNone/>
              <a:defRPr sz="27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Company Name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9BA69F0E-162A-4794-A9A9-73FF99EBAD5B}" type="datetimeFigureOut">
              <a:rPr lang="en-US" smtClean="0"/>
              <a:pPr/>
              <a:t>11/19/2015</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3C315718-655C-49C2-BCB7-01222C1FE583}" type="slidenum">
              <a:rPr lang="en-US" smtClean="0"/>
              <a:pPr/>
              <a:t>‹#›</a:t>
            </a:fld>
            <a:endParaRPr lang="en-US"/>
          </a:p>
        </p:txBody>
      </p:sp>
    </p:spTree>
    <p:extLst>
      <p:ext uri="{BB962C8B-B14F-4D97-AF65-F5344CB8AC3E}">
        <p14:creationId xmlns:p14="http://schemas.microsoft.com/office/powerpoint/2010/main" val="35818111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95736" y="205979"/>
            <a:ext cx="6491064" cy="857250"/>
          </a:xfrm>
        </p:spPr>
        <p:txBody>
          <a:bodyPr/>
          <a:lstStyle>
            <a:lvl1pPr algn="l">
              <a:defRPr/>
            </a:lvl1pPr>
          </a:lstStyle>
          <a:p>
            <a:r>
              <a:rPr lang="en-US" dirty="0" smtClean="0"/>
              <a:t>Title</a:t>
            </a:r>
            <a:endParaRPr lang="en-US" dirty="0"/>
          </a:p>
        </p:txBody>
      </p:sp>
      <p:sp>
        <p:nvSpPr>
          <p:cNvPr id="3" name="Content Placeholder 2"/>
          <p:cNvSpPr>
            <a:spLocks noGrp="1"/>
          </p:cNvSpPr>
          <p:nvPr>
            <p:ph idx="1" hasCustomPrompt="1"/>
          </p:nvPr>
        </p:nvSpPr>
        <p:spPr>
          <a:xfrm>
            <a:off x="2195736" y="1200151"/>
            <a:ext cx="6491064" cy="3394472"/>
          </a:xfrm>
        </p:spPr>
        <p:txBody>
          <a:body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9BA69F0E-162A-4794-A9A9-73FF99EBAD5B}"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315718-655C-49C2-BCB7-01222C1FE583}" type="slidenum">
              <a:rPr lang="en-US" smtClean="0"/>
              <a:t>‹#›</a:t>
            </a:fld>
            <a:endParaRPr lang="en-US"/>
          </a:p>
        </p:txBody>
      </p:sp>
    </p:spTree>
    <p:extLst>
      <p:ext uri="{BB962C8B-B14F-4D97-AF65-F5344CB8AC3E}">
        <p14:creationId xmlns:p14="http://schemas.microsoft.com/office/powerpoint/2010/main" val="31716086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2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555526"/>
            <a:ext cx="8229600" cy="857250"/>
          </a:xfrm>
        </p:spPr>
        <p:txBody>
          <a:bodyPr/>
          <a:lstStyle>
            <a:lvl1pPr>
              <a:defRPr/>
            </a:lvl1pPr>
          </a:lstStyle>
          <a:p>
            <a:r>
              <a:rPr lang="en-US" dirty="0" smtClean="0"/>
              <a:t>Title</a:t>
            </a:r>
            <a:endParaRPr lang="en-US" dirty="0"/>
          </a:p>
        </p:txBody>
      </p:sp>
      <p:sp>
        <p:nvSpPr>
          <p:cNvPr id="3" name="Content Placeholder 2"/>
          <p:cNvSpPr>
            <a:spLocks noGrp="1"/>
          </p:cNvSpPr>
          <p:nvPr>
            <p:ph idx="1" hasCustomPrompt="1"/>
          </p:nvPr>
        </p:nvSpPr>
        <p:spPr>
          <a:xfrm>
            <a:off x="457200" y="1491629"/>
            <a:ext cx="8229600" cy="3102993"/>
          </a:xfrm>
        </p:spPr>
        <p:txBody>
          <a:bodyPr/>
          <a:lstStyle>
            <a:lvl1pPr marL="0" indent="0" algn="ctr">
              <a:buNone/>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9BA69F0E-162A-4794-A9A9-73FF99EBAD5B}"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315718-655C-49C2-BCB7-01222C1FE583}" type="slidenum">
              <a:rPr lang="en-US" smtClean="0"/>
              <a:t>‹#›</a:t>
            </a:fld>
            <a:endParaRPr lang="en-US"/>
          </a:p>
        </p:txBody>
      </p:sp>
    </p:spTree>
    <p:extLst>
      <p:ext uri="{BB962C8B-B14F-4D97-AF65-F5344CB8AC3E}">
        <p14:creationId xmlns:p14="http://schemas.microsoft.com/office/powerpoint/2010/main" val="19216804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BA69F0E-162A-4794-A9A9-73FF99EBAD5B}" type="datetimeFigureOut">
              <a:rPr lang="en-US" smtClean="0"/>
              <a:t>11/19/2015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C315718-655C-49C2-BCB7-01222C1FE583}" type="slidenum">
              <a:rPr lang="en-US" smtClean="0"/>
              <a:t>‹#›</a:t>
            </a:fld>
            <a:endParaRPr lang="en-US"/>
          </a:p>
        </p:txBody>
      </p:sp>
    </p:spTree>
    <p:extLst>
      <p:ext uri="{BB962C8B-B14F-4D97-AF65-F5344CB8AC3E}">
        <p14:creationId xmlns:p14="http://schemas.microsoft.com/office/powerpoint/2010/main" val="1257526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presentationdeck.com/shop/?orderby=popularity&amp;refppt-img" TargetMode="External"/><Relationship Id="rId1" Type="http://schemas.openxmlformats.org/officeDocument/2006/relationships/slideLayout" Target="../slideLayouts/slideLayout3.xml"/><Relationship Id="rId6" Type="http://schemas.openxmlformats.org/officeDocument/2006/relationships/hyperlink" Target="http://presentationdeck.com/shop/?orderby=popularity&amp;refppt-promo-code" TargetMode="External"/><Relationship Id="rId5" Type="http://schemas.openxmlformats.org/officeDocument/2006/relationships/image" Target="../media/image5.png"/><Relationship Id="rId4" Type="http://schemas.openxmlformats.org/officeDocument/2006/relationships/hyperlink" Target="http://presentationdeck.com/shop/?orderby=popularity&amp;refppt-log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NAME OF PRESENTATION</a:t>
            </a:r>
            <a:endParaRPr lang="en-US" dirty="0"/>
          </a:p>
        </p:txBody>
      </p:sp>
      <p:sp>
        <p:nvSpPr>
          <p:cNvPr id="3" name="Subtitle 2"/>
          <p:cNvSpPr>
            <a:spLocks noGrp="1"/>
          </p:cNvSpPr>
          <p:nvPr>
            <p:ph type="subTitle" idx="1"/>
          </p:nvPr>
        </p:nvSpPr>
        <p:spPr/>
        <p:txBody>
          <a:bodyPr>
            <a:normAutofit/>
          </a:bodyPr>
          <a:lstStyle/>
          <a:p>
            <a:r>
              <a:rPr lang="en-US" dirty="0" smtClean="0"/>
              <a:t>Company Name</a:t>
            </a:r>
            <a:endParaRPr lang="en-US" dirty="0"/>
          </a:p>
        </p:txBody>
      </p:sp>
      <p:sp>
        <p:nvSpPr>
          <p:cNvPr id="4" name="TextBox 3"/>
          <p:cNvSpPr txBox="1"/>
          <p:nvPr/>
        </p:nvSpPr>
        <p:spPr>
          <a:xfrm>
            <a:off x="3203848" y="2859782"/>
            <a:ext cx="2605201" cy="830997"/>
          </a:xfrm>
          <a:prstGeom prst="rect">
            <a:avLst/>
          </a:prstGeom>
          <a:noFill/>
        </p:spPr>
        <p:txBody>
          <a:bodyPr wrap="none" rtlCol="1">
            <a:spAutoFit/>
          </a:bodyPr>
          <a:lstStyle/>
          <a:p>
            <a:pPr algn="ctr"/>
            <a:r>
              <a:rPr lang="en-US" sz="2400" dirty="0" smtClean="0">
                <a:solidFill>
                  <a:schemeClr val="tx2">
                    <a:lumMod val="60000"/>
                    <a:lumOff val="40000"/>
                  </a:schemeClr>
                </a:solidFill>
              </a:rPr>
              <a:t>irppt.com</a:t>
            </a:r>
          </a:p>
          <a:p>
            <a:pPr algn="ctr"/>
            <a:r>
              <a:rPr lang="fa-IR" sz="2400" dirty="0" smtClean="0">
                <a:solidFill>
                  <a:schemeClr val="tx2">
                    <a:lumMod val="60000"/>
                    <a:lumOff val="40000"/>
                  </a:schemeClr>
                </a:solidFill>
              </a:rPr>
              <a:t>مرکز پاورپوینت مادسیج</a:t>
            </a:r>
            <a:endParaRPr lang="fa-IR" sz="2400" dirty="0">
              <a:solidFill>
                <a:schemeClr val="tx2">
                  <a:lumMod val="60000"/>
                  <a:lumOff val="40000"/>
                </a:schemeClr>
              </a:solidFill>
            </a:endParaRPr>
          </a:p>
        </p:txBody>
      </p:sp>
    </p:spTree>
    <p:extLst>
      <p:ext uri="{BB962C8B-B14F-4D97-AF65-F5344CB8AC3E}">
        <p14:creationId xmlns:p14="http://schemas.microsoft.com/office/powerpoint/2010/main" val="3917548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a:t>
            </a:r>
            <a:endParaRPr lang="en-US" dirty="0"/>
          </a:p>
        </p:txBody>
      </p:sp>
      <p:sp>
        <p:nvSpPr>
          <p:cNvPr id="3" name="Content Placeholder 2"/>
          <p:cNvSpPr>
            <a:spLocks noGrp="1"/>
          </p:cNvSpPr>
          <p:nvPr>
            <p:ph idx="1"/>
          </p:nvPr>
        </p:nvSpPr>
        <p:spPr/>
        <p:txBody>
          <a:bodyPr/>
          <a:lstStyle/>
          <a:p>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Tree>
    <p:extLst>
      <p:ext uri="{BB962C8B-B14F-4D97-AF65-F5344CB8AC3E}">
        <p14:creationId xmlns:p14="http://schemas.microsoft.com/office/powerpoint/2010/main" val="1069429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278" y="2157232"/>
            <a:ext cx="6655444" cy="2101720"/>
          </a:xfrm>
          <a:prstGeom prst="rect">
            <a:avLst/>
          </a:prstGeom>
        </p:spPr>
      </p:pic>
      <p:sp>
        <p:nvSpPr>
          <p:cNvPr id="7" name="Content Placeholder 3"/>
          <p:cNvSpPr>
            <a:spLocks noGrp="1"/>
          </p:cNvSpPr>
          <p:nvPr>
            <p:ph idx="1"/>
          </p:nvPr>
        </p:nvSpPr>
        <p:spPr>
          <a:xfrm>
            <a:off x="457200" y="843558"/>
            <a:ext cx="8229600" cy="360040"/>
          </a:xfrm>
        </p:spPr>
        <p:txBody>
          <a:bodyPr>
            <a:normAutofit/>
          </a:bodyPr>
          <a:lstStyle/>
          <a:p>
            <a:r>
              <a:rPr lang="en-US" sz="1100" dirty="0" smtClean="0">
                <a:solidFill>
                  <a:schemeClr val="bg1">
                    <a:lumMod val="75000"/>
                  </a:schemeClr>
                </a:solidFill>
                <a:latin typeface="Calibri Light" panose="020F0302020204030204" pitchFamily="34" charset="0"/>
              </a:rPr>
              <a:t>This template is sponsored by</a:t>
            </a:r>
            <a:endParaRPr lang="en-US" sz="1100" dirty="0">
              <a:solidFill>
                <a:schemeClr val="bg1">
                  <a:lumMod val="75000"/>
                </a:schemeClr>
              </a:solidFill>
              <a:latin typeface="Calibri Light" panose="020F0302020204030204" pitchFamily="34" charset="0"/>
            </a:endParaRPr>
          </a:p>
        </p:txBody>
      </p:sp>
      <p:pic>
        <p:nvPicPr>
          <p:cNvPr id="8" name="Picture 7">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4841" y="1347614"/>
            <a:ext cx="1134318" cy="403312"/>
          </a:xfrm>
          <a:prstGeom prst="rect">
            <a:avLst/>
          </a:prstGeom>
        </p:spPr>
      </p:pic>
      <p:sp>
        <p:nvSpPr>
          <p:cNvPr id="9" name="Content Placeholder 3"/>
          <p:cNvSpPr txBox="1">
            <a:spLocks/>
          </p:cNvSpPr>
          <p:nvPr/>
        </p:nvSpPr>
        <p:spPr>
          <a:xfrm>
            <a:off x="457200" y="4083918"/>
            <a:ext cx="8229600" cy="57717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200" dirty="0" smtClean="0">
                <a:solidFill>
                  <a:schemeClr val="tx1">
                    <a:lumMod val="95000"/>
                    <a:lumOff val="5000"/>
                  </a:schemeClr>
                </a:solidFill>
                <a:latin typeface="Calibri Light" panose="020F0302020204030204" pitchFamily="34" charset="0"/>
              </a:rPr>
              <a:t>50% OFF on all products. </a:t>
            </a:r>
          </a:p>
          <a:p>
            <a:r>
              <a:rPr lang="en-US" sz="1200" dirty="0" smtClean="0">
                <a:solidFill>
                  <a:schemeClr val="tx1">
                    <a:lumMod val="95000"/>
                    <a:lumOff val="5000"/>
                  </a:schemeClr>
                </a:solidFill>
                <a:latin typeface="Calibri Light" panose="020F0302020204030204" pitchFamily="34" charset="0"/>
              </a:rPr>
              <a:t>Save an additional 10% OFF with </a:t>
            </a:r>
            <a:r>
              <a:rPr lang="en-US" sz="1200" b="1" dirty="0" smtClean="0">
                <a:solidFill>
                  <a:schemeClr val="tx1">
                    <a:lumMod val="95000"/>
                    <a:lumOff val="5000"/>
                  </a:schemeClr>
                </a:solidFill>
                <a:latin typeface="Calibri Light" panose="020F0302020204030204" pitchFamily="34" charset="0"/>
              </a:rPr>
              <a:t>promo code: </a:t>
            </a:r>
            <a:r>
              <a:rPr lang="en-US" sz="1200" b="1" dirty="0" smtClean="0">
                <a:solidFill>
                  <a:schemeClr val="tx1">
                    <a:lumMod val="95000"/>
                    <a:lumOff val="5000"/>
                  </a:schemeClr>
                </a:solidFill>
                <a:latin typeface="Calibri Light" panose="020F0302020204030204" pitchFamily="34" charset="0"/>
                <a:hlinkClick r:id="rId6"/>
              </a:rPr>
              <a:t>TWISE10</a:t>
            </a:r>
            <a:r>
              <a:rPr lang="en-US" sz="1200" dirty="0" smtClean="0">
                <a:solidFill>
                  <a:schemeClr val="tx1">
                    <a:lumMod val="95000"/>
                    <a:lumOff val="5000"/>
                  </a:schemeClr>
                </a:solidFill>
                <a:latin typeface="Calibri Light" panose="020F0302020204030204" pitchFamily="34" charset="0"/>
              </a:rPr>
              <a:t> </a:t>
            </a:r>
            <a:endParaRPr lang="en-US" sz="1200" dirty="0">
              <a:solidFill>
                <a:schemeClr val="tx1">
                  <a:lumMod val="95000"/>
                  <a:lumOff val="5000"/>
                </a:schemeClr>
              </a:solidFill>
              <a:latin typeface="Calibri Light" panose="020F0302020204030204" pitchFamily="34" charset="0"/>
            </a:endParaRPr>
          </a:p>
        </p:txBody>
      </p:sp>
      <p:sp>
        <p:nvSpPr>
          <p:cNvPr id="10" name="Content Placeholder 3"/>
          <p:cNvSpPr txBox="1">
            <a:spLocks/>
          </p:cNvSpPr>
          <p:nvPr/>
        </p:nvSpPr>
        <p:spPr>
          <a:xfrm>
            <a:off x="457200" y="1870829"/>
            <a:ext cx="8229600" cy="3111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r>
              <a:rPr lang="en-US" sz="1200" dirty="0">
                <a:latin typeface="+mj-lt"/>
              </a:rPr>
              <a:t>Professionally designed PowerPoint </a:t>
            </a:r>
            <a:r>
              <a:rPr lang="en-US" sz="1200" dirty="0" smtClean="0">
                <a:latin typeface="+mj-lt"/>
              </a:rPr>
              <a:t>templates</a:t>
            </a:r>
          </a:p>
        </p:txBody>
      </p:sp>
    </p:spTree>
    <p:extLst>
      <p:ext uri="{BB962C8B-B14F-4D97-AF65-F5344CB8AC3E}">
        <p14:creationId xmlns:p14="http://schemas.microsoft.com/office/powerpoint/2010/main" val="2519780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2388394" y="541735"/>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sz="1350"/>
          </a:p>
        </p:txBody>
      </p:sp>
      <p:sp>
        <p:nvSpPr>
          <p:cNvPr id="5127" name="AutoShape 52"/>
          <p:cNvSpPr>
            <a:spLocks noChangeArrowheads="1"/>
          </p:cNvSpPr>
          <p:nvPr/>
        </p:nvSpPr>
        <p:spPr bwMode="gray">
          <a:xfrm>
            <a:off x="3200400" y="1537097"/>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dirty="0">
                <a:latin typeface="Arial" charset="0"/>
              </a:rPr>
              <a:t>Click to add Title</a:t>
            </a:r>
          </a:p>
        </p:txBody>
      </p:sp>
      <p:sp>
        <p:nvSpPr>
          <p:cNvPr id="5129" name="AutoShape 52"/>
          <p:cNvSpPr>
            <a:spLocks noChangeArrowheads="1"/>
          </p:cNvSpPr>
          <p:nvPr/>
        </p:nvSpPr>
        <p:spPr bwMode="gray">
          <a:xfrm>
            <a:off x="3200400" y="2114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0" name="AutoShape 52"/>
          <p:cNvSpPr>
            <a:spLocks noChangeArrowheads="1"/>
          </p:cNvSpPr>
          <p:nvPr/>
        </p:nvSpPr>
        <p:spPr bwMode="gray">
          <a:xfrm>
            <a:off x="3200400" y="26860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sp>
        <p:nvSpPr>
          <p:cNvPr id="5131" name="AutoShape 52"/>
          <p:cNvSpPr>
            <a:spLocks noChangeArrowheads="1"/>
          </p:cNvSpPr>
          <p:nvPr/>
        </p:nvSpPr>
        <p:spPr bwMode="gray">
          <a:xfrm>
            <a:off x="3200400" y="3257550"/>
            <a:ext cx="3314700" cy="381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sz="1350"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1485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3201" y="2057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43201" y="26289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43201" y="3200401"/>
            <a:ext cx="478631" cy="47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686825" y="816769"/>
            <a:ext cx="1996060" cy="646331"/>
          </a:xfrm>
          <a:prstGeom prst="rect">
            <a:avLst/>
          </a:prstGeom>
          <a:noFill/>
        </p:spPr>
        <p:txBody>
          <a:bodyPr wrap="none" rtlCol="1">
            <a:spAutoFit/>
          </a:bodyPr>
          <a:lstStyle/>
          <a:p>
            <a:pPr algn="ctr"/>
            <a:r>
              <a:rPr lang="en-US" dirty="0">
                <a:solidFill>
                  <a:srgbClr val="28AAE4"/>
                </a:solidFill>
              </a:rPr>
              <a:t>irppt.com</a:t>
            </a:r>
          </a:p>
          <a:p>
            <a:pPr algn="ctr"/>
            <a:r>
              <a:rPr lang="fa-IR" dirty="0">
                <a:solidFill>
                  <a:srgbClr val="28AAE4"/>
                </a:solidFill>
              </a:rPr>
              <a:t>مرکز پاورپوینت مادسیج</a:t>
            </a:r>
            <a:endParaRPr lang="fa-IR" dirty="0">
              <a:solidFill>
                <a:srgbClr val="28AAE4"/>
              </a:solidFill>
            </a:endParaRPr>
          </a:p>
        </p:txBody>
      </p:sp>
    </p:spTree>
    <p:extLst>
      <p:ext uri="{BB962C8B-B14F-4D97-AF65-F5344CB8AC3E}">
        <p14:creationId xmlns:p14="http://schemas.microsoft.com/office/powerpoint/2010/main" val="660763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Diagram</a:t>
            </a:r>
            <a:endParaRPr lang="en-PH" sz="1500">
              <a:solidFill>
                <a:schemeClr val="bg1"/>
              </a:solidFill>
              <a:latin typeface="Verdana" panose="020B0604030504040204" pitchFamily="34" charset="0"/>
            </a:endParaRPr>
          </a:p>
        </p:txBody>
      </p:sp>
      <p:sp>
        <p:nvSpPr>
          <p:cNvPr id="7173" name="AutoShape 3"/>
          <p:cNvSpPr>
            <a:spLocks noChangeArrowheads="1"/>
          </p:cNvSpPr>
          <p:nvPr/>
        </p:nvSpPr>
        <p:spPr bwMode="auto">
          <a:xfrm>
            <a:off x="5600700" y="2000250"/>
            <a:ext cx="1714500" cy="200025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sz="1350">
              <a:latin typeface="Verdana" panose="020B0604030504040204" pitchFamily="34" charset="0"/>
            </a:endParaRPr>
          </a:p>
        </p:txBody>
      </p:sp>
      <p:sp>
        <p:nvSpPr>
          <p:cNvPr id="7175" name="AutoShape 5"/>
          <p:cNvSpPr>
            <a:spLocks noChangeArrowheads="1"/>
          </p:cNvSpPr>
          <p:nvPr/>
        </p:nvSpPr>
        <p:spPr bwMode="auto">
          <a:xfrm>
            <a:off x="1828800" y="2000250"/>
            <a:ext cx="1714500" cy="222885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sz="1350">
              <a:latin typeface="Verdana" pitchFamily="34" charset="0"/>
            </a:endParaRPr>
          </a:p>
        </p:txBody>
      </p:sp>
      <p:sp>
        <p:nvSpPr>
          <p:cNvPr id="7176" name="Text Box 6"/>
          <p:cNvSpPr txBox="1">
            <a:spLocks noChangeArrowheads="1"/>
          </p:cNvSpPr>
          <p:nvPr/>
        </p:nvSpPr>
        <p:spPr bwMode="auto">
          <a:xfrm>
            <a:off x="1943100" y="2057401"/>
            <a:ext cx="1528763" cy="2100575"/>
          </a:xfrm>
          <a:prstGeom prst="rect">
            <a:avLst/>
          </a:prstGeom>
          <a:noFill/>
          <a:ln w="9525">
            <a:noFill/>
            <a:miter lim="800000"/>
            <a:headEnd/>
            <a:tailEnd/>
          </a:ln>
        </p:spPr>
        <p:txBody>
          <a:bodyPr>
            <a:spAutoFit/>
          </a:bodyPr>
          <a:lstStyle/>
          <a:p>
            <a:pPr algn="l" eaLnBrk="0" hangingPunct="0">
              <a:defRPr/>
            </a:pPr>
            <a:r>
              <a:rPr lang="en-PH" sz="1500" b="1" dirty="0">
                <a:solidFill>
                  <a:schemeClr val="accent1">
                    <a:lumMod val="75000"/>
                  </a:schemeClr>
                </a:solidFill>
                <a:latin typeface="Arial" charset="0"/>
              </a:rPr>
              <a:t>Images</a:t>
            </a:r>
            <a:r>
              <a:rPr lang="en-PH" sz="1350" dirty="0">
                <a:solidFill>
                  <a:srgbClr val="000000"/>
                </a:solidFill>
                <a:latin typeface="Arial" charset="0"/>
              </a:rPr>
              <a:t> </a:t>
            </a:r>
          </a:p>
          <a:p>
            <a:pPr algn="l" eaLnBrk="0" hangingPunct="0">
              <a:defRPr/>
            </a:pPr>
            <a:r>
              <a:rPr lang="en-PH" sz="1050" dirty="0">
                <a:latin typeface="Arial" charset="0"/>
              </a:rPr>
              <a:t>Images are key elements of every presentation. Your audience has ears and eyes – they’ll want to see what you’re talking about, and a good visual cue will help them to understand your message much better.</a:t>
            </a:r>
            <a:endParaRPr lang="en-PH" sz="1050" dirty="0">
              <a:solidFill>
                <a:srgbClr val="000000"/>
              </a:solidFill>
              <a:latin typeface="Arial" charset="0"/>
            </a:endParaRPr>
          </a:p>
        </p:txBody>
      </p:sp>
      <p:sp>
        <p:nvSpPr>
          <p:cNvPr id="2" name="Text Box 19"/>
          <p:cNvSpPr txBox="1">
            <a:spLocks noChangeArrowheads="1"/>
          </p:cNvSpPr>
          <p:nvPr/>
        </p:nvSpPr>
        <p:spPr bwMode="auto">
          <a:xfrm>
            <a:off x="5729287" y="2114550"/>
            <a:ext cx="1528763" cy="177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500" b="1">
                <a:solidFill>
                  <a:srgbClr val="C00000"/>
                </a:solidFill>
              </a:rPr>
              <a:t>Contrast</a:t>
            </a:r>
            <a:endParaRPr lang="en-PH" sz="1350">
              <a:solidFill>
                <a:srgbClr val="C00000"/>
              </a:solidFill>
            </a:endParaRPr>
          </a:p>
          <a:p>
            <a:pPr algn="l"/>
            <a:r>
              <a:rPr lang="en-PH" sz="1050"/>
              <a:t>If you want to play with colors, keep it easy on the eyes and always keep good contrast in mind so that your readers do not have to strain to guess what you’ve typed on your slide.</a:t>
            </a:r>
            <a:endParaRPr lang="en-PH" sz="1050">
              <a:solidFill>
                <a:srgbClr val="000000"/>
              </a:solidFill>
            </a:endParaRPr>
          </a:p>
        </p:txBody>
      </p:sp>
      <p:sp>
        <p:nvSpPr>
          <p:cNvPr id="18" name="Oval 21"/>
          <p:cNvSpPr>
            <a:spLocks noChangeArrowheads="1"/>
          </p:cNvSpPr>
          <p:nvPr/>
        </p:nvSpPr>
        <p:spPr bwMode="gray">
          <a:xfrm>
            <a:off x="4000500" y="857250"/>
            <a:ext cx="1143000" cy="1140619"/>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sz="1350">
              <a:latin typeface="Arial" charset="0"/>
            </a:endParaRPr>
          </a:p>
        </p:txBody>
      </p:sp>
      <p:sp>
        <p:nvSpPr>
          <p:cNvPr id="21" name="Freeform 22"/>
          <p:cNvSpPr>
            <a:spLocks/>
          </p:cNvSpPr>
          <p:nvPr/>
        </p:nvSpPr>
        <p:spPr bwMode="gray">
          <a:xfrm>
            <a:off x="4131469" y="876300"/>
            <a:ext cx="881063" cy="42981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sz="1350">
              <a:latin typeface="Arial" charset="0"/>
            </a:endParaRPr>
          </a:p>
        </p:txBody>
      </p:sp>
      <p:sp>
        <p:nvSpPr>
          <p:cNvPr id="16" name="Text Box 23"/>
          <p:cNvSpPr txBox="1">
            <a:spLocks noChangeArrowheads="1"/>
          </p:cNvSpPr>
          <p:nvPr/>
        </p:nvSpPr>
        <p:spPr bwMode="gray">
          <a:xfrm>
            <a:off x="4057650" y="1428750"/>
            <a:ext cx="1028700" cy="323165"/>
          </a:xfrm>
          <a:prstGeom prst="rect">
            <a:avLst/>
          </a:prstGeom>
          <a:noFill/>
          <a:ln w="9525">
            <a:noFill/>
            <a:miter lim="800000"/>
            <a:headEnd/>
            <a:tailEnd/>
          </a:ln>
          <a:effectLst/>
        </p:spPr>
        <p:txBody>
          <a:bodyPr>
            <a:spAutoFit/>
          </a:bodyPr>
          <a:lstStyle/>
          <a:p>
            <a:pPr algn="ctr" eaLnBrk="0" hangingPunct="0">
              <a:defRPr/>
            </a:pPr>
            <a:r>
              <a:rPr lang="en-PH" sz="15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7028"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0451" y="1943100"/>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5263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2450306" y="1650206"/>
            <a:ext cx="3900488" cy="2071688"/>
          </a:xfrm>
          <a:prstGeom prst="rect">
            <a:avLst/>
          </a:prstGeom>
          <a:noFill/>
          <a:ln w="9525">
            <a:noFill/>
            <a:miter lim="800000"/>
            <a:headEnd/>
            <a:tailEnd/>
          </a:ln>
        </p:spPr>
      </p:pic>
      <p:sp>
        <p:nvSpPr>
          <p:cNvPr id="8195" name="Oval 34"/>
          <p:cNvSpPr>
            <a:spLocks noChangeArrowheads="1"/>
          </p:cNvSpPr>
          <p:nvPr/>
        </p:nvSpPr>
        <p:spPr bwMode="gray">
          <a:xfrm rot="-723406">
            <a:off x="3848100" y="3704035"/>
            <a:ext cx="1046560" cy="4857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2514601"/>
            <a:ext cx="1450181"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314950" y="2228850"/>
            <a:ext cx="2114550" cy="415498"/>
          </a:xfrm>
          <a:prstGeom prst="rect">
            <a:avLst/>
          </a:prstGeom>
          <a:noFill/>
          <a:ln w="9525" algn="ctr">
            <a:noFill/>
            <a:miter lim="800000"/>
            <a:headEnd/>
            <a:tailEnd/>
          </a:ln>
          <a:effectLst/>
        </p:spPr>
        <p:txBody>
          <a:bodyPr>
            <a:spAutoFit/>
          </a:bodyPr>
          <a:lstStyle/>
          <a:p>
            <a:pPr algn="l">
              <a:defRPr/>
            </a:pPr>
            <a:r>
              <a:rPr lang="en-PH" sz="2100" dirty="0">
                <a:effectLst>
                  <a:outerShdw blurRad="38100" dist="38100" dir="2700000" algn="tl">
                    <a:srgbClr val="C0C0C0"/>
                  </a:outerShdw>
                </a:effectLst>
                <a:latin typeface="Arial" charset="0"/>
              </a:rPr>
              <a:t>Add Your Title</a:t>
            </a:r>
            <a:endParaRPr lang="en-PH" sz="2100" dirty="0">
              <a:latin typeface="Arial" charset="0"/>
            </a:endParaRPr>
          </a:p>
        </p:txBody>
      </p:sp>
      <p:sp>
        <p:nvSpPr>
          <p:cNvPr id="8201" name="Text Box 39"/>
          <p:cNvSpPr txBox="1">
            <a:spLocks noChangeArrowheads="1"/>
          </p:cNvSpPr>
          <p:nvPr/>
        </p:nvSpPr>
        <p:spPr bwMode="gray">
          <a:xfrm>
            <a:off x="4130123" y="2984897"/>
            <a:ext cx="67896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100">
                <a:solidFill>
                  <a:srgbClr val="000000"/>
                </a:solidFill>
              </a:rPr>
              <a:t>Text</a:t>
            </a:r>
            <a:endParaRPr lang="en-PH" sz="1350"/>
          </a:p>
        </p:txBody>
      </p:sp>
      <p:sp>
        <p:nvSpPr>
          <p:cNvPr id="8202" name="Oval 34"/>
          <p:cNvSpPr>
            <a:spLocks noChangeArrowheads="1"/>
          </p:cNvSpPr>
          <p:nvPr/>
        </p:nvSpPr>
        <p:spPr bwMode="gray">
          <a:xfrm rot="-723406">
            <a:off x="2205038" y="2944416"/>
            <a:ext cx="876300" cy="40719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2114550"/>
            <a:ext cx="10858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3115867" y="1794272"/>
            <a:ext cx="801290" cy="3714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8205" name="Oval 34"/>
          <p:cNvSpPr>
            <a:spLocks noChangeArrowheads="1"/>
          </p:cNvSpPr>
          <p:nvPr/>
        </p:nvSpPr>
        <p:spPr bwMode="gray">
          <a:xfrm rot="-723406">
            <a:off x="4424363" y="1433512"/>
            <a:ext cx="626269" cy="290513"/>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8206" name="Picture 41" descr="ball-2-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7550" y="1257300"/>
            <a:ext cx="782241" cy="78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4850" y="1028700"/>
            <a:ext cx="610791" cy="61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2400300" y="2457450"/>
            <a:ext cx="5715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500">
                <a:solidFill>
                  <a:srgbClr val="000000"/>
                </a:solidFill>
              </a:rPr>
              <a:t>Text</a:t>
            </a:r>
            <a:endParaRPr lang="en-PH" sz="1500"/>
          </a:p>
        </p:txBody>
      </p:sp>
      <p:sp>
        <p:nvSpPr>
          <p:cNvPr id="8209" name="Text Box 39"/>
          <p:cNvSpPr txBox="1">
            <a:spLocks noChangeArrowheads="1"/>
          </p:cNvSpPr>
          <p:nvPr/>
        </p:nvSpPr>
        <p:spPr bwMode="gray">
          <a:xfrm>
            <a:off x="3371850" y="1428750"/>
            <a:ext cx="571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350">
                <a:solidFill>
                  <a:srgbClr val="000000"/>
                </a:solidFill>
              </a:rPr>
              <a:t>Text</a:t>
            </a:r>
            <a:endParaRPr lang="en-PH" sz="1350"/>
          </a:p>
        </p:txBody>
      </p:sp>
      <p:sp>
        <p:nvSpPr>
          <p:cNvPr id="8210" name="Text Box 39"/>
          <p:cNvSpPr txBox="1">
            <a:spLocks noChangeArrowheads="1"/>
          </p:cNvSpPr>
          <p:nvPr/>
        </p:nvSpPr>
        <p:spPr bwMode="gray">
          <a:xfrm>
            <a:off x="4514850" y="1085851"/>
            <a:ext cx="571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200">
                <a:solidFill>
                  <a:schemeClr val="bg1"/>
                </a:solidFill>
              </a:rPr>
              <a:t>Text</a:t>
            </a:r>
          </a:p>
        </p:txBody>
      </p:sp>
    </p:spTree>
    <p:extLst>
      <p:ext uri="{BB962C8B-B14F-4D97-AF65-F5344CB8AC3E}">
        <p14:creationId xmlns:p14="http://schemas.microsoft.com/office/powerpoint/2010/main" val="1997329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6760" y="1264444"/>
            <a:ext cx="3850481"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950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1600"/>
            <a:ext cx="3921919"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2700">
                <a:solidFill>
                  <a:schemeClr val="bg1"/>
                </a:solidFill>
                <a:latin typeface="Verdana" panose="020B0604030504040204" pitchFamily="34" charset="0"/>
              </a:rPr>
              <a:t>Bar Chart</a:t>
            </a:r>
            <a:endParaRPr lang="en-PH" sz="150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857500" y="29718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A</a:t>
            </a:r>
          </a:p>
        </p:txBody>
      </p:sp>
      <p:sp>
        <p:nvSpPr>
          <p:cNvPr id="10247" name="TextBox 21"/>
          <p:cNvSpPr txBox="1">
            <a:spLocks noChangeArrowheads="1"/>
          </p:cNvSpPr>
          <p:nvPr/>
        </p:nvSpPr>
        <p:spPr bwMode="auto">
          <a:xfrm>
            <a:off x="3257550" y="2797969"/>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B</a:t>
            </a:r>
          </a:p>
        </p:txBody>
      </p:sp>
      <p:sp>
        <p:nvSpPr>
          <p:cNvPr id="10248" name="TextBox 22"/>
          <p:cNvSpPr txBox="1">
            <a:spLocks noChangeArrowheads="1"/>
          </p:cNvSpPr>
          <p:nvPr/>
        </p:nvSpPr>
        <p:spPr bwMode="auto">
          <a:xfrm>
            <a:off x="3600450" y="25146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C</a:t>
            </a:r>
          </a:p>
        </p:txBody>
      </p:sp>
      <p:sp>
        <p:nvSpPr>
          <p:cNvPr id="10249" name="TextBox 23"/>
          <p:cNvSpPr txBox="1">
            <a:spLocks noChangeArrowheads="1"/>
          </p:cNvSpPr>
          <p:nvPr/>
        </p:nvSpPr>
        <p:spPr bwMode="auto">
          <a:xfrm>
            <a:off x="4000500" y="22860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D</a:t>
            </a:r>
          </a:p>
        </p:txBody>
      </p:sp>
      <p:sp>
        <p:nvSpPr>
          <p:cNvPr id="10250" name="TextBox 23"/>
          <p:cNvSpPr txBox="1">
            <a:spLocks noChangeArrowheads="1"/>
          </p:cNvSpPr>
          <p:nvPr/>
        </p:nvSpPr>
        <p:spPr bwMode="auto">
          <a:xfrm>
            <a:off x="4400550" y="19431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E</a:t>
            </a:r>
          </a:p>
        </p:txBody>
      </p:sp>
      <p:sp>
        <p:nvSpPr>
          <p:cNvPr id="10251" name="TextBox 23"/>
          <p:cNvSpPr txBox="1">
            <a:spLocks noChangeArrowheads="1"/>
          </p:cNvSpPr>
          <p:nvPr/>
        </p:nvSpPr>
        <p:spPr bwMode="auto">
          <a:xfrm>
            <a:off x="4857751" y="1600200"/>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F</a:t>
            </a:r>
          </a:p>
        </p:txBody>
      </p:sp>
    </p:spTree>
    <p:extLst>
      <p:ext uri="{BB962C8B-B14F-4D97-AF65-F5344CB8AC3E}">
        <p14:creationId xmlns:p14="http://schemas.microsoft.com/office/powerpoint/2010/main" val="698648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350">
              <a:latin typeface="Verdana" panose="020B0604030504040204" pitchFamily="34" charset="0"/>
            </a:endParaRPr>
          </a:p>
        </p:txBody>
      </p:sp>
      <p:sp>
        <p:nvSpPr>
          <p:cNvPr id="12294" name="AutoShape 4"/>
          <p:cNvSpPr>
            <a:spLocks noChangeArrowheads="1"/>
          </p:cNvSpPr>
          <p:nvPr/>
        </p:nvSpPr>
        <p:spPr bwMode="auto">
          <a:xfrm>
            <a:off x="3711179" y="1849041"/>
            <a:ext cx="1721644" cy="2366963"/>
          </a:xfrm>
          <a:prstGeom prst="roundRect">
            <a:avLst>
              <a:gd name="adj" fmla="val 4690"/>
            </a:avLst>
          </a:prstGeom>
          <a:noFill/>
          <a:ln w="57150">
            <a:solidFill>
              <a:schemeClr val="accent6"/>
            </a:solidFill>
            <a:round/>
            <a:headEnd/>
            <a:tailEnd/>
          </a:ln>
        </p:spPr>
        <p:txBody>
          <a:bodyPr wrap="none" anchor="ctr"/>
          <a:lstStyle/>
          <a:p>
            <a:pPr>
              <a:defRPr/>
            </a:pPr>
            <a:endParaRPr lang="en-US" sz="1350">
              <a:latin typeface="Arial" charset="0"/>
            </a:endParaRPr>
          </a:p>
        </p:txBody>
      </p:sp>
      <p:sp>
        <p:nvSpPr>
          <p:cNvPr id="95237" name="AutoShape 5"/>
          <p:cNvSpPr>
            <a:spLocks noChangeArrowheads="1"/>
          </p:cNvSpPr>
          <p:nvPr/>
        </p:nvSpPr>
        <p:spPr bwMode="gray">
          <a:xfrm>
            <a:off x="3886200" y="1745456"/>
            <a:ext cx="1397794" cy="215504"/>
          </a:xfrm>
          <a:prstGeom prst="roundRect">
            <a:avLst>
              <a:gd name="adj" fmla="val 50000"/>
            </a:avLst>
          </a:prstGeom>
          <a:solidFill>
            <a:schemeClr val="accent6"/>
          </a:solidFill>
          <a:ln w="9525">
            <a:noFill/>
            <a:round/>
            <a:headEnd/>
            <a:tailEnd/>
          </a:ln>
        </p:spPr>
        <p:txBody>
          <a:bodyPr wrap="none" anchor="ctr"/>
          <a:lstStyle/>
          <a:p>
            <a:pPr>
              <a:defRPr/>
            </a:pPr>
            <a:endParaRPr lang="en-PH" sz="1350">
              <a:latin typeface="Arial" charset="0"/>
            </a:endParaRPr>
          </a:p>
        </p:txBody>
      </p:sp>
      <p:sp>
        <p:nvSpPr>
          <p:cNvPr id="11271" name="AutoShape 8"/>
          <p:cNvSpPr>
            <a:spLocks noChangeArrowheads="1"/>
          </p:cNvSpPr>
          <p:nvPr/>
        </p:nvSpPr>
        <p:spPr bwMode="auto">
          <a:xfrm>
            <a:off x="5593557" y="1576387"/>
            <a:ext cx="1721644" cy="2366963"/>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2" name="AutoShape 9"/>
          <p:cNvSpPr>
            <a:spLocks noChangeArrowheads="1"/>
          </p:cNvSpPr>
          <p:nvPr/>
        </p:nvSpPr>
        <p:spPr bwMode="gray">
          <a:xfrm>
            <a:off x="5755482" y="1469231"/>
            <a:ext cx="1397794" cy="215504"/>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3" name="Text Box 13"/>
          <p:cNvSpPr txBox="1">
            <a:spLocks noChangeArrowheads="1"/>
          </p:cNvSpPr>
          <p:nvPr/>
        </p:nvSpPr>
        <p:spPr bwMode="gray">
          <a:xfrm>
            <a:off x="4050086" y="172402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4" name="Text Box 14"/>
          <p:cNvSpPr txBox="1">
            <a:spLocks noChangeArrowheads="1"/>
          </p:cNvSpPr>
          <p:nvPr/>
        </p:nvSpPr>
        <p:spPr bwMode="gray">
          <a:xfrm>
            <a:off x="5936036" y="145613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5" name="AutoShape 16"/>
          <p:cNvSpPr>
            <a:spLocks noChangeArrowheads="1"/>
          </p:cNvSpPr>
          <p:nvPr/>
        </p:nvSpPr>
        <p:spPr bwMode="auto">
          <a:xfrm>
            <a:off x="1828800" y="2069306"/>
            <a:ext cx="1721644" cy="2366963"/>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6" name="AutoShape 17"/>
          <p:cNvSpPr>
            <a:spLocks noChangeArrowheads="1"/>
          </p:cNvSpPr>
          <p:nvPr/>
        </p:nvSpPr>
        <p:spPr bwMode="gray">
          <a:xfrm>
            <a:off x="1990725" y="1962150"/>
            <a:ext cx="1397794" cy="215504"/>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7" name="Text Box 20"/>
          <p:cNvSpPr txBox="1">
            <a:spLocks noChangeArrowheads="1"/>
          </p:cNvSpPr>
          <p:nvPr/>
        </p:nvSpPr>
        <p:spPr bwMode="gray">
          <a:xfrm>
            <a:off x="2164136" y="1943100"/>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8" name="Text Box 21"/>
          <p:cNvSpPr txBox="1">
            <a:spLocks noChangeArrowheads="1"/>
          </p:cNvSpPr>
          <p:nvPr/>
        </p:nvSpPr>
        <p:spPr bwMode="auto">
          <a:xfrm>
            <a:off x="1885950" y="2264569"/>
            <a:ext cx="1600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771900" y="2024063"/>
            <a:ext cx="1600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5657850" y="1727598"/>
            <a:ext cx="1600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3451" y="1085850"/>
            <a:ext cx="1346597" cy="62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833688" y="1300163"/>
            <a:ext cx="1229916" cy="75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57440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1771650" y="1371600"/>
          <a:ext cx="5600702" cy="2351487"/>
        </p:xfrm>
        <a:graphic>
          <a:graphicData uri="http://schemas.openxmlformats.org/drawingml/2006/table">
            <a:tbl>
              <a:tblPr/>
              <a:tblGrid>
                <a:gridCol w="1263254"/>
                <a:gridCol w="881063"/>
                <a:gridCol w="864394"/>
                <a:gridCol w="862013"/>
                <a:gridCol w="867965"/>
                <a:gridCol w="862013"/>
              </a:tblGrid>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bg1"/>
                        </a:solidFill>
                        <a:effectLst/>
                        <a:latin typeface="Verdana" pitchFamily="34" charset="0"/>
                      </a:endParaRPr>
                    </a:p>
                  </a:txBody>
                  <a:tcPr marL="68580" marR="68580" marT="34290" marB="3429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100</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95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535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4409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267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454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312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49</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1280571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5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58</Template>
  <TotalTime>21</TotalTime>
  <Words>360</Words>
  <Application>Microsoft Office PowerPoint</Application>
  <PresentationFormat>On-screen Show (16:9)</PresentationFormat>
  <Paragraphs>100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Verdana</vt:lpstr>
      <vt:lpstr>Wingdings</vt:lpstr>
      <vt:lpstr>58</vt:lpstr>
      <vt:lpstr>NAME OF PRESENTATION</vt:lpstr>
      <vt:lpstr>PowerPoint Presentation</vt:lpstr>
      <vt:lpstr>Contents</vt:lpstr>
      <vt:lpstr>Diagram</vt:lpstr>
      <vt:lpstr> Circular Diagram</vt:lpstr>
      <vt:lpstr>Pie Chart</vt:lpstr>
      <vt:lpstr>Bar Chart</vt:lpstr>
      <vt:lpstr>Diagram</vt:lpstr>
      <vt:lpstr>Table</vt:lpstr>
      <vt:lpstr>Title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Fatemeh</dc:creator>
  <cp:lastModifiedBy>Fatemeh</cp:lastModifiedBy>
  <cp:revision>2</cp:revision>
  <dcterms:created xsi:type="dcterms:W3CDTF">2015-11-19T13:47:29Z</dcterms:created>
  <dcterms:modified xsi:type="dcterms:W3CDTF">2015-11-19T14:08:58Z</dcterms:modified>
</cp:coreProperties>
</file>