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sldIdLst>
    <p:sldId id="256" r:id="rId3"/>
    <p:sldId id="257" r:id="rId4"/>
    <p:sldId id="259" r:id="rId5"/>
    <p:sldId id="260" r:id="rId6"/>
    <p:sldId id="261" r:id="rId7"/>
    <p:sldId id="262" r:id="rId8"/>
    <p:sldId id="263" r:id="rId9"/>
    <p:sldId id="264" r:id="rId10"/>
    <p:sldId id="265" r:id="rId11"/>
    <p:sldId id="258" r:id="rId1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MS PGothic" panose="020B0600070205080204" pitchFamily="34" charset="-128"/>
        <a:ea typeface="SimSun" panose="02010600030101010101" pitchFamily="2" charset="-122"/>
        <a:cs typeface="+mn-cs"/>
      </a:defRPr>
    </a:lvl1pPr>
    <a:lvl2pPr marL="457200" algn="l" rtl="0" fontAlgn="base">
      <a:spcBef>
        <a:spcPct val="0"/>
      </a:spcBef>
      <a:spcAft>
        <a:spcPct val="0"/>
      </a:spcAft>
      <a:defRPr kern="1200">
        <a:solidFill>
          <a:schemeClr val="tx1"/>
        </a:solidFill>
        <a:latin typeface="MS PGothic" panose="020B0600070205080204" pitchFamily="34" charset="-128"/>
        <a:ea typeface="SimSun" panose="02010600030101010101" pitchFamily="2" charset="-122"/>
        <a:cs typeface="+mn-cs"/>
      </a:defRPr>
    </a:lvl2pPr>
    <a:lvl3pPr marL="914400" algn="l" rtl="0" fontAlgn="base">
      <a:spcBef>
        <a:spcPct val="0"/>
      </a:spcBef>
      <a:spcAft>
        <a:spcPct val="0"/>
      </a:spcAft>
      <a:defRPr kern="1200">
        <a:solidFill>
          <a:schemeClr val="tx1"/>
        </a:solidFill>
        <a:latin typeface="MS PGothic" panose="020B0600070205080204" pitchFamily="34" charset="-128"/>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MS PGothic" panose="020B0600070205080204" pitchFamily="34" charset="-128"/>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MS PGothic" panose="020B0600070205080204" pitchFamily="34" charset="-128"/>
        <a:ea typeface="SimSun" panose="02010600030101010101" pitchFamily="2" charset="-122"/>
        <a:cs typeface="+mn-cs"/>
      </a:defRPr>
    </a:lvl5pPr>
    <a:lvl6pPr marL="2286000" algn="r" defTabSz="914400" rtl="1" eaLnBrk="1" latinLnBrk="0" hangingPunct="1">
      <a:defRPr kern="1200">
        <a:solidFill>
          <a:schemeClr val="tx1"/>
        </a:solidFill>
        <a:latin typeface="MS PGothic" panose="020B0600070205080204" pitchFamily="34" charset="-128"/>
        <a:ea typeface="SimSun" panose="02010600030101010101" pitchFamily="2" charset="-122"/>
        <a:cs typeface="+mn-cs"/>
      </a:defRPr>
    </a:lvl6pPr>
    <a:lvl7pPr marL="2743200" algn="r" defTabSz="914400" rtl="1" eaLnBrk="1" latinLnBrk="0" hangingPunct="1">
      <a:defRPr kern="1200">
        <a:solidFill>
          <a:schemeClr val="tx1"/>
        </a:solidFill>
        <a:latin typeface="MS PGothic" panose="020B0600070205080204" pitchFamily="34" charset="-128"/>
        <a:ea typeface="SimSun" panose="02010600030101010101" pitchFamily="2" charset="-122"/>
        <a:cs typeface="+mn-cs"/>
      </a:defRPr>
    </a:lvl7pPr>
    <a:lvl8pPr marL="3200400" algn="r" defTabSz="914400" rtl="1" eaLnBrk="1" latinLnBrk="0" hangingPunct="1">
      <a:defRPr kern="1200">
        <a:solidFill>
          <a:schemeClr val="tx1"/>
        </a:solidFill>
        <a:latin typeface="MS PGothic" panose="020B0600070205080204" pitchFamily="34" charset="-128"/>
        <a:ea typeface="SimSun" panose="02010600030101010101" pitchFamily="2" charset="-122"/>
        <a:cs typeface="+mn-cs"/>
      </a:defRPr>
    </a:lvl8pPr>
    <a:lvl9pPr marL="3657600" algn="r" defTabSz="914400" rtl="1" eaLnBrk="1" latinLnBrk="0" hangingPunct="1">
      <a:defRPr kern="1200">
        <a:solidFill>
          <a:schemeClr val="tx1"/>
        </a:solidFill>
        <a:latin typeface="MS PGothic" panose="020B0600070205080204" pitchFamily="34" charset="-128"/>
        <a:ea typeface="SimSun"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23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ChangeArrowheads="1"/>
          </p:cNvSpPr>
          <p:nvPr>
            <p:ph type="ctrTitle"/>
          </p:nvPr>
        </p:nvSpPr>
        <p:spPr>
          <a:xfrm>
            <a:off x="685800" y="2130425"/>
            <a:ext cx="7772400" cy="1470025"/>
          </a:xfrm>
        </p:spPr>
        <p:txBody>
          <a:bodyPr/>
          <a:lstStyle>
            <a:lvl1pPr>
              <a:defRPr b="1">
                <a:effectLst>
                  <a:outerShdw blurRad="38100" dist="38100" dir="2700000" algn="tl">
                    <a:srgbClr val="C0C0C0"/>
                  </a:outerShdw>
                </a:effectLst>
                <a:latin typeface="Arial Black" panose="020B0A04020102020204" pitchFamily="34" charset="0"/>
              </a:defRPr>
            </a:lvl1pPr>
          </a:lstStyle>
          <a:p>
            <a:pPr lvl="0"/>
            <a:r>
              <a:rPr lang="zh-CN" noProof="0" smtClean="0"/>
              <a:t>マスタ　タイトルの書式設定</a:t>
            </a:r>
          </a:p>
        </p:txBody>
      </p:sp>
      <p:sp>
        <p:nvSpPr>
          <p:cNvPr id="2051" name="Rectangle 3"/>
          <p:cNvSpPr>
            <a:spLocks noChangeArrowheads="1"/>
          </p:cNvSpPr>
          <p:nvPr>
            <p:ph type="subTitle" idx="1"/>
          </p:nvPr>
        </p:nvSpPr>
        <p:spPr>
          <a:xfrm>
            <a:off x="1371600" y="3790950"/>
            <a:ext cx="6400800" cy="1150938"/>
          </a:xfrm>
        </p:spPr>
        <p:txBody>
          <a:bodyPr anchor="ctr"/>
          <a:lstStyle>
            <a:lvl1pPr marL="0" indent="0" algn="ctr">
              <a:buFontTx/>
              <a:buNone/>
              <a:defRPr>
                <a:latin typeface="Arial Rounded MT Bold" panose="020F0704030504030204" pitchFamily="34" charset="0"/>
              </a:defRPr>
            </a:lvl1pPr>
          </a:lstStyle>
          <a:p>
            <a:pPr lvl="0"/>
            <a:r>
              <a:rPr lang="zh-CN" noProof="0" smtClean="0"/>
              <a:t>マスタ　サブタイトルの書式設定</a:t>
            </a:r>
          </a:p>
        </p:txBody>
      </p:sp>
      <p:sp>
        <p:nvSpPr>
          <p:cNvPr id="2052" name="Rectangle 4"/>
          <p:cNvSpPr>
            <a:spLocks noChangeArrowheads="1"/>
          </p:cNvSpPr>
          <p:nvPr>
            <p:ph type="dt" sz="half" idx="2"/>
          </p:nvPr>
        </p:nvSpPr>
        <p:spPr/>
        <p:txBody>
          <a:bodyPr/>
          <a:lstStyle>
            <a:lvl1pPr>
              <a:defRPr/>
            </a:lvl1pPr>
          </a:lstStyle>
          <a:p>
            <a:endParaRPr lang="zh-CN" altLang="en-US"/>
          </a:p>
        </p:txBody>
      </p:sp>
      <p:sp>
        <p:nvSpPr>
          <p:cNvPr id="2053" name="Rectangle 5"/>
          <p:cNvSpPr>
            <a:spLocks noChangeArrowheads="1"/>
          </p:cNvSpPr>
          <p:nvPr>
            <p:ph type="ftr" sz="quarter" idx="3"/>
          </p:nvPr>
        </p:nvSpPr>
        <p:spPr/>
        <p:txBody>
          <a:bodyPr/>
          <a:lstStyle>
            <a:lvl1pPr>
              <a:defRPr/>
            </a:lvl1pPr>
          </a:lstStyle>
          <a:p>
            <a:endParaRPr lang="zh-CN" altLang="en-US"/>
          </a:p>
        </p:txBody>
      </p:sp>
      <p:sp>
        <p:nvSpPr>
          <p:cNvPr id="2054" name="Rectangle 6"/>
          <p:cNvSpPr>
            <a:spLocks noChangeArrowheads="1"/>
          </p:cNvSpPr>
          <p:nvPr>
            <p:ph type="sldNum" sz="quarter" idx="4"/>
          </p:nvPr>
        </p:nvSpPr>
        <p:spPr/>
        <p:txBody>
          <a:bodyPr/>
          <a:lstStyle>
            <a:lvl1pPr>
              <a:defRPr/>
            </a:lvl1pPr>
          </a:lstStyle>
          <a:p>
            <a:fld id="{6BB18530-EEA4-472F-B7BD-7D46438DFB37}" type="slidenum">
              <a:rPr lang="zh-CN" altLang="en-US"/>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DEBD578B-21A8-4055-A3C5-EE5A235F4F46}" type="slidenum">
              <a:rPr lang="zh-CN" altLang="en-US"/>
              <a:pPr/>
              <a:t>‹#›</a:t>
            </a:fld>
            <a:endParaRPr lang="zh-CN" altLang="en-US"/>
          </a:p>
        </p:txBody>
      </p:sp>
    </p:spTree>
    <p:extLst>
      <p:ext uri="{BB962C8B-B14F-4D97-AF65-F5344CB8AC3E}">
        <p14:creationId xmlns:p14="http://schemas.microsoft.com/office/powerpoint/2010/main" val="4014613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96850"/>
            <a:ext cx="2057400" cy="58134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196850"/>
            <a:ext cx="6019800" cy="5813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DEB032A5-6B1A-44C4-8497-6BFDC3142680}" type="slidenum">
              <a:rPr lang="zh-CN" altLang="en-US"/>
              <a:pPr/>
              <a:t>‹#›</a:t>
            </a:fld>
            <a:endParaRPr lang="zh-CN" altLang="en-US"/>
          </a:p>
        </p:txBody>
      </p:sp>
    </p:spTree>
    <p:extLst>
      <p:ext uri="{BB962C8B-B14F-4D97-AF65-F5344CB8AC3E}">
        <p14:creationId xmlns:p14="http://schemas.microsoft.com/office/powerpoint/2010/main" val="19579004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64C9E2D8-CC36-42C5-A0D4-5E09DBD0688E}" type="slidenum">
              <a:rPr lang="fa-IR" altLang="zh-CN"/>
              <a:pPr/>
              <a:t>‹#›</a:t>
            </a:fld>
            <a:endParaRPr lang="fa-IR" altLang="zh-CN"/>
          </a:p>
        </p:txBody>
      </p:sp>
    </p:spTree>
    <p:extLst>
      <p:ext uri="{BB962C8B-B14F-4D97-AF65-F5344CB8AC3E}">
        <p14:creationId xmlns:p14="http://schemas.microsoft.com/office/powerpoint/2010/main" val="4903647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46733201-A244-4807-A4ED-6DBB7442404E}" type="slidenum">
              <a:rPr lang="fa-IR" altLang="zh-CN"/>
              <a:pPr/>
              <a:t>‹#›</a:t>
            </a:fld>
            <a:endParaRPr lang="fa-IR" altLang="zh-CN"/>
          </a:p>
        </p:txBody>
      </p:sp>
    </p:spTree>
    <p:extLst>
      <p:ext uri="{BB962C8B-B14F-4D97-AF65-F5344CB8AC3E}">
        <p14:creationId xmlns:p14="http://schemas.microsoft.com/office/powerpoint/2010/main" val="41503711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3684B59D-507B-48FA-BB8D-3A43EA52EBF5}" type="slidenum">
              <a:rPr lang="fa-IR" altLang="zh-CN"/>
              <a:pPr/>
              <a:t>‹#›</a:t>
            </a:fld>
            <a:endParaRPr lang="fa-IR" altLang="zh-CN"/>
          </a:p>
        </p:txBody>
      </p:sp>
    </p:spTree>
    <p:extLst>
      <p:ext uri="{BB962C8B-B14F-4D97-AF65-F5344CB8AC3E}">
        <p14:creationId xmlns:p14="http://schemas.microsoft.com/office/powerpoint/2010/main" val="10037218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lvl1pPr>
              <a:defRPr/>
            </a:lvl1pPr>
          </a:lstStyle>
          <a:p>
            <a:endParaRPr lang="fa-IR" altLang="zh-CN"/>
          </a:p>
        </p:txBody>
      </p:sp>
      <p:sp>
        <p:nvSpPr>
          <p:cNvPr id="6" name="Footer Placeholder 5"/>
          <p:cNvSpPr>
            <a:spLocks noGrp="1"/>
          </p:cNvSpPr>
          <p:nvPr>
            <p:ph type="ftr" sz="quarter" idx="11"/>
          </p:nvPr>
        </p:nvSpPr>
        <p:spPr/>
        <p:txBody>
          <a:bodyPr/>
          <a:lstStyle>
            <a:lvl1pPr>
              <a:defRPr/>
            </a:lvl1pPr>
          </a:lstStyle>
          <a:p>
            <a:endParaRPr lang="fa-IR" altLang="zh-CN"/>
          </a:p>
        </p:txBody>
      </p:sp>
      <p:sp>
        <p:nvSpPr>
          <p:cNvPr id="7" name="Slide Number Placeholder 6"/>
          <p:cNvSpPr>
            <a:spLocks noGrp="1"/>
          </p:cNvSpPr>
          <p:nvPr>
            <p:ph type="sldNum" sz="quarter" idx="12"/>
          </p:nvPr>
        </p:nvSpPr>
        <p:spPr/>
        <p:txBody>
          <a:bodyPr/>
          <a:lstStyle>
            <a:lvl1pPr>
              <a:defRPr/>
            </a:lvl1pPr>
          </a:lstStyle>
          <a:p>
            <a:fld id="{576C5D12-97A9-41A5-B4FE-56A082AFE69B}" type="slidenum">
              <a:rPr lang="fa-IR" altLang="zh-CN"/>
              <a:pPr/>
              <a:t>‹#›</a:t>
            </a:fld>
            <a:endParaRPr lang="fa-IR" altLang="zh-CN"/>
          </a:p>
        </p:txBody>
      </p:sp>
    </p:spTree>
    <p:extLst>
      <p:ext uri="{BB962C8B-B14F-4D97-AF65-F5344CB8AC3E}">
        <p14:creationId xmlns:p14="http://schemas.microsoft.com/office/powerpoint/2010/main" val="4528194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lvl1pPr>
              <a:defRPr/>
            </a:lvl1pPr>
          </a:lstStyle>
          <a:p>
            <a:endParaRPr lang="fa-IR" altLang="zh-CN"/>
          </a:p>
        </p:txBody>
      </p:sp>
      <p:sp>
        <p:nvSpPr>
          <p:cNvPr id="8" name="Footer Placeholder 7"/>
          <p:cNvSpPr>
            <a:spLocks noGrp="1"/>
          </p:cNvSpPr>
          <p:nvPr>
            <p:ph type="ftr" sz="quarter" idx="11"/>
          </p:nvPr>
        </p:nvSpPr>
        <p:spPr/>
        <p:txBody>
          <a:bodyPr/>
          <a:lstStyle>
            <a:lvl1pPr>
              <a:defRPr/>
            </a:lvl1pPr>
          </a:lstStyle>
          <a:p>
            <a:endParaRPr lang="fa-IR" altLang="zh-CN"/>
          </a:p>
        </p:txBody>
      </p:sp>
      <p:sp>
        <p:nvSpPr>
          <p:cNvPr id="9" name="Slide Number Placeholder 8"/>
          <p:cNvSpPr>
            <a:spLocks noGrp="1"/>
          </p:cNvSpPr>
          <p:nvPr>
            <p:ph type="sldNum" sz="quarter" idx="12"/>
          </p:nvPr>
        </p:nvSpPr>
        <p:spPr/>
        <p:txBody>
          <a:bodyPr/>
          <a:lstStyle>
            <a:lvl1pPr>
              <a:defRPr/>
            </a:lvl1pPr>
          </a:lstStyle>
          <a:p>
            <a:fld id="{A67E5717-2BD5-4C7C-920F-F0F250F5B124}" type="slidenum">
              <a:rPr lang="fa-IR" altLang="zh-CN"/>
              <a:pPr/>
              <a:t>‹#›</a:t>
            </a:fld>
            <a:endParaRPr lang="fa-IR" altLang="zh-CN"/>
          </a:p>
        </p:txBody>
      </p:sp>
    </p:spTree>
    <p:extLst>
      <p:ext uri="{BB962C8B-B14F-4D97-AF65-F5344CB8AC3E}">
        <p14:creationId xmlns:p14="http://schemas.microsoft.com/office/powerpoint/2010/main" val="6533902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lvl1pPr>
              <a:defRPr/>
            </a:lvl1pPr>
          </a:lstStyle>
          <a:p>
            <a:endParaRPr lang="fa-IR" altLang="zh-CN"/>
          </a:p>
        </p:txBody>
      </p:sp>
      <p:sp>
        <p:nvSpPr>
          <p:cNvPr id="4" name="Footer Placeholder 3"/>
          <p:cNvSpPr>
            <a:spLocks noGrp="1"/>
          </p:cNvSpPr>
          <p:nvPr>
            <p:ph type="ftr" sz="quarter" idx="11"/>
          </p:nvPr>
        </p:nvSpPr>
        <p:spPr/>
        <p:txBody>
          <a:bodyPr/>
          <a:lstStyle>
            <a:lvl1pPr>
              <a:defRPr/>
            </a:lvl1pPr>
          </a:lstStyle>
          <a:p>
            <a:endParaRPr lang="fa-IR" altLang="zh-CN"/>
          </a:p>
        </p:txBody>
      </p:sp>
      <p:sp>
        <p:nvSpPr>
          <p:cNvPr id="5" name="Slide Number Placeholder 4"/>
          <p:cNvSpPr>
            <a:spLocks noGrp="1"/>
          </p:cNvSpPr>
          <p:nvPr>
            <p:ph type="sldNum" sz="quarter" idx="12"/>
          </p:nvPr>
        </p:nvSpPr>
        <p:spPr/>
        <p:txBody>
          <a:bodyPr/>
          <a:lstStyle>
            <a:lvl1pPr>
              <a:defRPr/>
            </a:lvl1pPr>
          </a:lstStyle>
          <a:p>
            <a:fld id="{480B2C9A-BF2E-425C-B977-433778DC0782}" type="slidenum">
              <a:rPr lang="fa-IR" altLang="zh-CN"/>
              <a:pPr/>
              <a:t>‹#›</a:t>
            </a:fld>
            <a:endParaRPr lang="fa-IR" altLang="zh-CN"/>
          </a:p>
        </p:txBody>
      </p:sp>
    </p:spTree>
    <p:extLst>
      <p:ext uri="{BB962C8B-B14F-4D97-AF65-F5344CB8AC3E}">
        <p14:creationId xmlns:p14="http://schemas.microsoft.com/office/powerpoint/2010/main" val="6867586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fa-IR" altLang="zh-CN"/>
          </a:p>
        </p:txBody>
      </p:sp>
      <p:sp>
        <p:nvSpPr>
          <p:cNvPr id="3" name="Footer Placeholder 2"/>
          <p:cNvSpPr>
            <a:spLocks noGrp="1"/>
          </p:cNvSpPr>
          <p:nvPr>
            <p:ph type="ftr" sz="quarter" idx="11"/>
          </p:nvPr>
        </p:nvSpPr>
        <p:spPr/>
        <p:txBody>
          <a:bodyPr/>
          <a:lstStyle>
            <a:lvl1pPr>
              <a:defRPr/>
            </a:lvl1pPr>
          </a:lstStyle>
          <a:p>
            <a:endParaRPr lang="fa-IR" altLang="zh-CN"/>
          </a:p>
        </p:txBody>
      </p:sp>
      <p:sp>
        <p:nvSpPr>
          <p:cNvPr id="4" name="Slide Number Placeholder 3"/>
          <p:cNvSpPr>
            <a:spLocks noGrp="1"/>
          </p:cNvSpPr>
          <p:nvPr>
            <p:ph type="sldNum" sz="quarter" idx="12"/>
          </p:nvPr>
        </p:nvSpPr>
        <p:spPr/>
        <p:txBody>
          <a:bodyPr/>
          <a:lstStyle>
            <a:lvl1pPr>
              <a:defRPr/>
            </a:lvl1pPr>
          </a:lstStyle>
          <a:p>
            <a:fld id="{1FA04DEC-CECC-4D38-9FBF-69610E7FC2A3}" type="slidenum">
              <a:rPr lang="fa-IR" altLang="zh-CN"/>
              <a:pPr/>
              <a:t>‹#›</a:t>
            </a:fld>
            <a:endParaRPr lang="fa-IR" altLang="zh-CN"/>
          </a:p>
        </p:txBody>
      </p:sp>
    </p:spTree>
    <p:extLst>
      <p:ext uri="{BB962C8B-B14F-4D97-AF65-F5344CB8AC3E}">
        <p14:creationId xmlns:p14="http://schemas.microsoft.com/office/powerpoint/2010/main" val="38668995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fa-IR" altLang="zh-CN"/>
          </a:p>
        </p:txBody>
      </p:sp>
      <p:sp>
        <p:nvSpPr>
          <p:cNvPr id="6" name="Footer Placeholder 5"/>
          <p:cNvSpPr>
            <a:spLocks noGrp="1"/>
          </p:cNvSpPr>
          <p:nvPr>
            <p:ph type="ftr" sz="quarter" idx="11"/>
          </p:nvPr>
        </p:nvSpPr>
        <p:spPr/>
        <p:txBody>
          <a:bodyPr/>
          <a:lstStyle>
            <a:lvl1pPr>
              <a:defRPr/>
            </a:lvl1pPr>
          </a:lstStyle>
          <a:p>
            <a:endParaRPr lang="fa-IR" altLang="zh-CN"/>
          </a:p>
        </p:txBody>
      </p:sp>
      <p:sp>
        <p:nvSpPr>
          <p:cNvPr id="7" name="Slide Number Placeholder 6"/>
          <p:cNvSpPr>
            <a:spLocks noGrp="1"/>
          </p:cNvSpPr>
          <p:nvPr>
            <p:ph type="sldNum" sz="quarter" idx="12"/>
          </p:nvPr>
        </p:nvSpPr>
        <p:spPr/>
        <p:txBody>
          <a:bodyPr/>
          <a:lstStyle>
            <a:lvl1pPr>
              <a:defRPr/>
            </a:lvl1pPr>
          </a:lstStyle>
          <a:p>
            <a:fld id="{7CC1E645-D469-4208-B234-62F157432976}" type="slidenum">
              <a:rPr lang="fa-IR" altLang="zh-CN"/>
              <a:pPr/>
              <a:t>‹#›</a:t>
            </a:fld>
            <a:endParaRPr lang="fa-IR" altLang="zh-CN"/>
          </a:p>
        </p:txBody>
      </p:sp>
    </p:spTree>
    <p:extLst>
      <p:ext uri="{BB962C8B-B14F-4D97-AF65-F5344CB8AC3E}">
        <p14:creationId xmlns:p14="http://schemas.microsoft.com/office/powerpoint/2010/main" val="114797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EE83F06B-BB8C-41B0-A049-AD1E5C763370}" type="slidenum">
              <a:rPr lang="zh-CN" altLang="en-US"/>
              <a:pPr/>
              <a:t>‹#›</a:t>
            </a:fld>
            <a:endParaRPr lang="zh-CN" altLang="en-US"/>
          </a:p>
        </p:txBody>
      </p:sp>
    </p:spTree>
    <p:extLst>
      <p:ext uri="{BB962C8B-B14F-4D97-AF65-F5344CB8AC3E}">
        <p14:creationId xmlns:p14="http://schemas.microsoft.com/office/powerpoint/2010/main" val="13885791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fa-IR" altLang="zh-CN"/>
          </a:p>
        </p:txBody>
      </p:sp>
      <p:sp>
        <p:nvSpPr>
          <p:cNvPr id="6" name="Footer Placeholder 5"/>
          <p:cNvSpPr>
            <a:spLocks noGrp="1"/>
          </p:cNvSpPr>
          <p:nvPr>
            <p:ph type="ftr" sz="quarter" idx="11"/>
          </p:nvPr>
        </p:nvSpPr>
        <p:spPr/>
        <p:txBody>
          <a:bodyPr/>
          <a:lstStyle>
            <a:lvl1pPr>
              <a:defRPr/>
            </a:lvl1pPr>
          </a:lstStyle>
          <a:p>
            <a:endParaRPr lang="fa-IR" altLang="zh-CN"/>
          </a:p>
        </p:txBody>
      </p:sp>
      <p:sp>
        <p:nvSpPr>
          <p:cNvPr id="7" name="Slide Number Placeholder 6"/>
          <p:cNvSpPr>
            <a:spLocks noGrp="1"/>
          </p:cNvSpPr>
          <p:nvPr>
            <p:ph type="sldNum" sz="quarter" idx="12"/>
          </p:nvPr>
        </p:nvSpPr>
        <p:spPr/>
        <p:txBody>
          <a:bodyPr/>
          <a:lstStyle>
            <a:lvl1pPr>
              <a:defRPr/>
            </a:lvl1pPr>
          </a:lstStyle>
          <a:p>
            <a:fld id="{FFD0C876-09C5-455A-9907-5DD903BAEDE0}" type="slidenum">
              <a:rPr lang="fa-IR" altLang="zh-CN"/>
              <a:pPr/>
              <a:t>‹#›</a:t>
            </a:fld>
            <a:endParaRPr lang="fa-IR" altLang="zh-CN"/>
          </a:p>
        </p:txBody>
      </p:sp>
    </p:spTree>
    <p:extLst>
      <p:ext uri="{BB962C8B-B14F-4D97-AF65-F5344CB8AC3E}">
        <p14:creationId xmlns:p14="http://schemas.microsoft.com/office/powerpoint/2010/main" val="37998230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7852D3EF-29D6-419B-884B-339397BF65BB}" type="slidenum">
              <a:rPr lang="fa-IR" altLang="zh-CN"/>
              <a:pPr/>
              <a:t>‹#›</a:t>
            </a:fld>
            <a:endParaRPr lang="fa-IR" altLang="zh-CN"/>
          </a:p>
        </p:txBody>
      </p:sp>
    </p:spTree>
    <p:extLst>
      <p:ext uri="{BB962C8B-B14F-4D97-AF65-F5344CB8AC3E}">
        <p14:creationId xmlns:p14="http://schemas.microsoft.com/office/powerpoint/2010/main" val="37582193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6225"/>
            <a:ext cx="2057400" cy="58499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6225"/>
            <a:ext cx="6019800" cy="58499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6DE12BD2-A9EF-4A91-AC6C-11F5A1368C99}" type="slidenum">
              <a:rPr lang="fa-IR" altLang="zh-CN"/>
              <a:pPr/>
              <a:t>‹#›</a:t>
            </a:fld>
            <a:endParaRPr lang="fa-IR" altLang="zh-CN"/>
          </a:p>
        </p:txBody>
      </p:sp>
    </p:spTree>
    <p:extLst>
      <p:ext uri="{BB962C8B-B14F-4D97-AF65-F5344CB8AC3E}">
        <p14:creationId xmlns:p14="http://schemas.microsoft.com/office/powerpoint/2010/main" val="1469652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9CEBDA09-8FD3-49D8-9EE5-C740322BA07C}" type="slidenum">
              <a:rPr lang="zh-CN" altLang="en-US"/>
              <a:pPr/>
              <a:t>‹#›</a:t>
            </a:fld>
            <a:endParaRPr lang="zh-CN" altLang="en-US"/>
          </a:p>
        </p:txBody>
      </p:sp>
    </p:spTree>
    <p:extLst>
      <p:ext uri="{BB962C8B-B14F-4D97-AF65-F5344CB8AC3E}">
        <p14:creationId xmlns:p14="http://schemas.microsoft.com/office/powerpoint/2010/main" val="41895152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484313"/>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484313"/>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lvl1pPr>
              <a:defRPr/>
            </a:lvl1pPr>
          </a:lstStyle>
          <a:p>
            <a:endParaRPr lang="zh-CN" altLang="en-US"/>
          </a:p>
        </p:txBody>
      </p:sp>
      <p:sp>
        <p:nvSpPr>
          <p:cNvPr id="6" name="Footer Placeholder 5"/>
          <p:cNvSpPr>
            <a:spLocks noGrp="1"/>
          </p:cNvSpPr>
          <p:nvPr>
            <p:ph type="ftr" sz="quarter" idx="11"/>
          </p:nvPr>
        </p:nvSpPr>
        <p:spPr/>
        <p:txBody>
          <a:bodyPr/>
          <a:lstStyle>
            <a:lvl1pPr>
              <a:defRPr/>
            </a:lvl1pPr>
          </a:lstStyle>
          <a:p>
            <a:endParaRPr lang="zh-CN" altLang="en-US"/>
          </a:p>
        </p:txBody>
      </p:sp>
      <p:sp>
        <p:nvSpPr>
          <p:cNvPr id="7" name="Slide Number Placeholder 6"/>
          <p:cNvSpPr>
            <a:spLocks noGrp="1"/>
          </p:cNvSpPr>
          <p:nvPr>
            <p:ph type="sldNum" sz="quarter" idx="12"/>
          </p:nvPr>
        </p:nvSpPr>
        <p:spPr/>
        <p:txBody>
          <a:bodyPr/>
          <a:lstStyle>
            <a:lvl1pPr>
              <a:defRPr/>
            </a:lvl1pPr>
          </a:lstStyle>
          <a:p>
            <a:fld id="{67A47099-BB0E-4D0F-A96E-46BD72228CB0}" type="slidenum">
              <a:rPr lang="zh-CN" altLang="en-US"/>
              <a:pPr/>
              <a:t>‹#›</a:t>
            </a:fld>
            <a:endParaRPr lang="zh-CN" altLang="en-US"/>
          </a:p>
        </p:txBody>
      </p:sp>
    </p:spTree>
    <p:extLst>
      <p:ext uri="{BB962C8B-B14F-4D97-AF65-F5344CB8AC3E}">
        <p14:creationId xmlns:p14="http://schemas.microsoft.com/office/powerpoint/2010/main" val="2155069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lvl1pPr>
              <a:defRPr/>
            </a:lvl1pPr>
          </a:lstStyle>
          <a:p>
            <a:endParaRPr lang="zh-CN" altLang="en-US"/>
          </a:p>
        </p:txBody>
      </p:sp>
      <p:sp>
        <p:nvSpPr>
          <p:cNvPr id="8" name="Footer Placeholder 7"/>
          <p:cNvSpPr>
            <a:spLocks noGrp="1"/>
          </p:cNvSpPr>
          <p:nvPr>
            <p:ph type="ftr" sz="quarter" idx="11"/>
          </p:nvPr>
        </p:nvSpPr>
        <p:spPr/>
        <p:txBody>
          <a:bodyPr/>
          <a:lstStyle>
            <a:lvl1pPr>
              <a:defRPr/>
            </a:lvl1pPr>
          </a:lstStyle>
          <a:p>
            <a:endParaRPr lang="zh-CN" altLang="en-US"/>
          </a:p>
        </p:txBody>
      </p:sp>
      <p:sp>
        <p:nvSpPr>
          <p:cNvPr id="9" name="Slide Number Placeholder 8"/>
          <p:cNvSpPr>
            <a:spLocks noGrp="1"/>
          </p:cNvSpPr>
          <p:nvPr>
            <p:ph type="sldNum" sz="quarter" idx="12"/>
          </p:nvPr>
        </p:nvSpPr>
        <p:spPr/>
        <p:txBody>
          <a:bodyPr/>
          <a:lstStyle>
            <a:lvl1pPr>
              <a:defRPr/>
            </a:lvl1pPr>
          </a:lstStyle>
          <a:p>
            <a:fld id="{DDB792AF-AE3D-48DB-B5B5-F28088CA544F}" type="slidenum">
              <a:rPr lang="zh-CN" altLang="en-US"/>
              <a:pPr/>
              <a:t>‹#›</a:t>
            </a:fld>
            <a:endParaRPr lang="zh-CN" altLang="en-US"/>
          </a:p>
        </p:txBody>
      </p:sp>
    </p:spTree>
    <p:extLst>
      <p:ext uri="{BB962C8B-B14F-4D97-AF65-F5344CB8AC3E}">
        <p14:creationId xmlns:p14="http://schemas.microsoft.com/office/powerpoint/2010/main" val="1730427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lvl1pPr>
              <a:defRPr/>
            </a:lvl1pPr>
          </a:lstStyle>
          <a:p>
            <a:endParaRPr lang="zh-CN" altLang="en-US"/>
          </a:p>
        </p:txBody>
      </p:sp>
      <p:sp>
        <p:nvSpPr>
          <p:cNvPr id="4" name="Footer Placeholder 3"/>
          <p:cNvSpPr>
            <a:spLocks noGrp="1"/>
          </p:cNvSpPr>
          <p:nvPr>
            <p:ph type="ftr" sz="quarter" idx="11"/>
          </p:nvPr>
        </p:nvSpPr>
        <p:spPr/>
        <p:txBody>
          <a:bodyPr/>
          <a:lstStyle>
            <a:lvl1pPr>
              <a:defRPr/>
            </a:lvl1pPr>
          </a:lstStyle>
          <a:p>
            <a:endParaRPr lang="zh-CN" altLang="en-US"/>
          </a:p>
        </p:txBody>
      </p:sp>
      <p:sp>
        <p:nvSpPr>
          <p:cNvPr id="5" name="Slide Number Placeholder 4"/>
          <p:cNvSpPr>
            <a:spLocks noGrp="1"/>
          </p:cNvSpPr>
          <p:nvPr>
            <p:ph type="sldNum" sz="quarter" idx="12"/>
          </p:nvPr>
        </p:nvSpPr>
        <p:spPr/>
        <p:txBody>
          <a:bodyPr/>
          <a:lstStyle>
            <a:lvl1pPr>
              <a:defRPr/>
            </a:lvl1pPr>
          </a:lstStyle>
          <a:p>
            <a:fld id="{AD856860-8FDA-4ED9-BB92-508BB10F9911}" type="slidenum">
              <a:rPr lang="zh-CN" altLang="en-US"/>
              <a:pPr/>
              <a:t>‹#›</a:t>
            </a:fld>
            <a:endParaRPr lang="zh-CN" altLang="en-US"/>
          </a:p>
        </p:txBody>
      </p:sp>
    </p:spTree>
    <p:extLst>
      <p:ext uri="{BB962C8B-B14F-4D97-AF65-F5344CB8AC3E}">
        <p14:creationId xmlns:p14="http://schemas.microsoft.com/office/powerpoint/2010/main" val="78772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zh-CN" altLang="en-US"/>
          </a:p>
        </p:txBody>
      </p:sp>
      <p:sp>
        <p:nvSpPr>
          <p:cNvPr id="3" name="Footer Placeholder 2"/>
          <p:cNvSpPr>
            <a:spLocks noGrp="1"/>
          </p:cNvSpPr>
          <p:nvPr>
            <p:ph type="ftr" sz="quarter" idx="11"/>
          </p:nvPr>
        </p:nvSpPr>
        <p:spPr/>
        <p:txBody>
          <a:bodyPr/>
          <a:lstStyle>
            <a:lvl1pPr>
              <a:defRPr/>
            </a:lvl1pPr>
          </a:lstStyle>
          <a:p>
            <a:endParaRPr lang="zh-CN" altLang="en-US"/>
          </a:p>
        </p:txBody>
      </p:sp>
      <p:sp>
        <p:nvSpPr>
          <p:cNvPr id="4" name="Slide Number Placeholder 3"/>
          <p:cNvSpPr>
            <a:spLocks noGrp="1"/>
          </p:cNvSpPr>
          <p:nvPr>
            <p:ph type="sldNum" sz="quarter" idx="12"/>
          </p:nvPr>
        </p:nvSpPr>
        <p:spPr/>
        <p:txBody>
          <a:bodyPr/>
          <a:lstStyle>
            <a:lvl1pPr>
              <a:defRPr/>
            </a:lvl1pPr>
          </a:lstStyle>
          <a:p>
            <a:fld id="{8B919CAE-307B-4935-AFBB-B91BE54154B3}" type="slidenum">
              <a:rPr lang="zh-CN" altLang="en-US"/>
              <a:pPr/>
              <a:t>‹#›</a:t>
            </a:fld>
            <a:endParaRPr lang="zh-CN" altLang="en-US"/>
          </a:p>
        </p:txBody>
      </p:sp>
    </p:spTree>
    <p:extLst>
      <p:ext uri="{BB962C8B-B14F-4D97-AF65-F5344CB8AC3E}">
        <p14:creationId xmlns:p14="http://schemas.microsoft.com/office/powerpoint/2010/main" val="13837912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zh-CN" altLang="en-US"/>
          </a:p>
        </p:txBody>
      </p:sp>
      <p:sp>
        <p:nvSpPr>
          <p:cNvPr id="6" name="Footer Placeholder 5"/>
          <p:cNvSpPr>
            <a:spLocks noGrp="1"/>
          </p:cNvSpPr>
          <p:nvPr>
            <p:ph type="ftr" sz="quarter" idx="11"/>
          </p:nvPr>
        </p:nvSpPr>
        <p:spPr/>
        <p:txBody>
          <a:bodyPr/>
          <a:lstStyle>
            <a:lvl1pPr>
              <a:defRPr/>
            </a:lvl1pPr>
          </a:lstStyle>
          <a:p>
            <a:endParaRPr lang="zh-CN" altLang="en-US"/>
          </a:p>
        </p:txBody>
      </p:sp>
      <p:sp>
        <p:nvSpPr>
          <p:cNvPr id="7" name="Slide Number Placeholder 6"/>
          <p:cNvSpPr>
            <a:spLocks noGrp="1"/>
          </p:cNvSpPr>
          <p:nvPr>
            <p:ph type="sldNum" sz="quarter" idx="12"/>
          </p:nvPr>
        </p:nvSpPr>
        <p:spPr/>
        <p:txBody>
          <a:bodyPr/>
          <a:lstStyle>
            <a:lvl1pPr>
              <a:defRPr/>
            </a:lvl1pPr>
          </a:lstStyle>
          <a:p>
            <a:fld id="{A590B688-C5CB-4C7D-A499-7E7AD5C94CCC}" type="slidenum">
              <a:rPr lang="zh-CN" altLang="en-US"/>
              <a:pPr/>
              <a:t>‹#›</a:t>
            </a:fld>
            <a:endParaRPr lang="zh-CN" altLang="en-US"/>
          </a:p>
        </p:txBody>
      </p:sp>
    </p:spTree>
    <p:extLst>
      <p:ext uri="{BB962C8B-B14F-4D97-AF65-F5344CB8AC3E}">
        <p14:creationId xmlns:p14="http://schemas.microsoft.com/office/powerpoint/2010/main" val="3013185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zh-CN" altLang="en-US"/>
          </a:p>
        </p:txBody>
      </p:sp>
      <p:sp>
        <p:nvSpPr>
          <p:cNvPr id="6" name="Footer Placeholder 5"/>
          <p:cNvSpPr>
            <a:spLocks noGrp="1"/>
          </p:cNvSpPr>
          <p:nvPr>
            <p:ph type="ftr" sz="quarter" idx="11"/>
          </p:nvPr>
        </p:nvSpPr>
        <p:spPr/>
        <p:txBody>
          <a:bodyPr/>
          <a:lstStyle>
            <a:lvl1pPr>
              <a:defRPr/>
            </a:lvl1pPr>
          </a:lstStyle>
          <a:p>
            <a:endParaRPr lang="zh-CN" altLang="en-US"/>
          </a:p>
        </p:txBody>
      </p:sp>
      <p:sp>
        <p:nvSpPr>
          <p:cNvPr id="7" name="Slide Number Placeholder 6"/>
          <p:cNvSpPr>
            <a:spLocks noGrp="1"/>
          </p:cNvSpPr>
          <p:nvPr>
            <p:ph type="sldNum" sz="quarter" idx="12"/>
          </p:nvPr>
        </p:nvSpPr>
        <p:spPr/>
        <p:txBody>
          <a:bodyPr/>
          <a:lstStyle>
            <a:lvl1pPr>
              <a:defRPr/>
            </a:lvl1pPr>
          </a:lstStyle>
          <a:p>
            <a:fld id="{E93BE972-09F0-4BBF-93C1-38A69464309D}" type="slidenum">
              <a:rPr lang="zh-CN" altLang="en-US"/>
              <a:pPr/>
              <a:t>‹#›</a:t>
            </a:fld>
            <a:endParaRPr lang="zh-CN" altLang="en-US"/>
          </a:p>
        </p:txBody>
      </p:sp>
    </p:spTree>
    <p:extLst>
      <p:ext uri="{BB962C8B-B14F-4D97-AF65-F5344CB8AC3E}">
        <p14:creationId xmlns:p14="http://schemas.microsoft.com/office/powerpoint/2010/main" val="1368289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ChangeArrowheads="1"/>
          </p:cNvSpPr>
          <p:nvPr>
            <p:ph type="title"/>
          </p:nvPr>
        </p:nvSpPr>
        <p:spPr bwMode="auto">
          <a:xfrm>
            <a:off x="457200" y="19685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smtClean="0"/>
              <a:t>マスタ　タイトルの書式設定</a:t>
            </a:r>
          </a:p>
        </p:txBody>
      </p:sp>
      <p:sp>
        <p:nvSpPr>
          <p:cNvPr id="1027" name="Rectangle 3"/>
          <p:cNvSpPr>
            <a:spLocks noChangeArrowheads="1"/>
          </p:cNvSpPr>
          <p:nvPr>
            <p:ph type="body" idx="1"/>
          </p:nvPr>
        </p:nvSpPr>
        <p:spPr bwMode="auto">
          <a:xfrm>
            <a:off x="457200" y="1484313"/>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smtClean="0"/>
              <a:t>マスタ　テキストの書式設定</a:t>
            </a:r>
          </a:p>
          <a:p>
            <a:pPr lvl="1"/>
            <a:r>
              <a:rPr lang="zh-CN" smtClean="0"/>
              <a:t>第</a:t>
            </a:r>
            <a:r>
              <a:rPr lang="fa-IR" altLang="zh-CN" smtClean="0"/>
              <a:t>2</a:t>
            </a:r>
            <a:r>
              <a:rPr lang="zh-CN" smtClean="0"/>
              <a:t>レベル</a:t>
            </a:r>
          </a:p>
          <a:p>
            <a:pPr lvl="2"/>
            <a:r>
              <a:rPr lang="zh-CN" smtClean="0"/>
              <a:t>第</a:t>
            </a:r>
            <a:r>
              <a:rPr lang="fa-IR" altLang="zh-CN" smtClean="0"/>
              <a:t>3</a:t>
            </a:r>
            <a:r>
              <a:rPr lang="zh-CN" smtClean="0"/>
              <a:t>レベル</a:t>
            </a:r>
          </a:p>
          <a:p>
            <a:pPr lvl="3"/>
            <a:r>
              <a:rPr lang="zh-CN" smtClean="0"/>
              <a:t>第</a:t>
            </a:r>
            <a:r>
              <a:rPr lang="fa-IR" altLang="zh-CN" smtClean="0"/>
              <a:t>4</a:t>
            </a:r>
            <a:r>
              <a:rPr lang="zh-CN" smtClean="0"/>
              <a:t>レベル</a:t>
            </a:r>
          </a:p>
          <a:p>
            <a:pPr lvl="4"/>
            <a:r>
              <a:rPr lang="zh-CN" smtClean="0"/>
              <a:t>第</a:t>
            </a:r>
            <a:r>
              <a:rPr lang="fa-IR" altLang="zh-CN" smtClean="0"/>
              <a:t>5</a:t>
            </a:r>
            <a:r>
              <a:rPr lang="zh-CN" smtClean="0"/>
              <a:t>レベル</a:t>
            </a:r>
          </a:p>
        </p:txBody>
      </p:sp>
      <p:sp>
        <p:nvSpPr>
          <p:cNvPr id="1028" name="Rectangle 4"/>
          <p:cNvSpPr>
            <a:spLocks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ea typeface="+mn-ea"/>
              </a:defRPr>
            </a:lvl1pPr>
          </a:lstStyle>
          <a:p>
            <a:endParaRPr lang="zh-CN" altLang="en-US"/>
          </a:p>
        </p:txBody>
      </p:sp>
      <p:sp>
        <p:nvSpPr>
          <p:cNvPr id="1029" name="Rectangle 5"/>
          <p:cNvSpPr>
            <a:spLocks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ea typeface="+mn-ea"/>
              </a:defRPr>
            </a:lvl1pPr>
          </a:lstStyle>
          <a:p>
            <a:endParaRPr lang="zh-CN" altLang="en-US"/>
          </a:p>
        </p:txBody>
      </p:sp>
      <p:sp>
        <p:nvSpPr>
          <p:cNvPr id="1030" name="Rectangle 6"/>
          <p:cNvSpPr>
            <a:spLocks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ea typeface="+mn-ea"/>
              </a:defRPr>
            </a:lvl1pPr>
          </a:lstStyle>
          <a:p>
            <a:fld id="{889CC511-4707-4D2E-A510-C6A4C6872217}"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Rounded MT Bold" panose="020F0704030504030204" pitchFamily="34" charset="0"/>
          <a:ea typeface="MS PGothic" panose="020B0600070205080204" pitchFamily="34" charset="-128"/>
        </a:defRPr>
      </a:lvl2pPr>
      <a:lvl3pPr algn="ctr" rtl="0" fontAlgn="base">
        <a:spcBef>
          <a:spcPct val="0"/>
        </a:spcBef>
        <a:spcAft>
          <a:spcPct val="0"/>
        </a:spcAft>
        <a:defRPr sz="4400">
          <a:solidFill>
            <a:schemeClr val="tx2"/>
          </a:solidFill>
          <a:latin typeface="Arial Rounded MT Bold" panose="020F0704030504030204" pitchFamily="34" charset="0"/>
          <a:ea typeface="MS PGothic" panose="020B0600070205080204" pitchFamily="34" charset="-128"/>
        </a:defRPr>
      </a:lvl3pPr>
      <a:lvl4pPr algn="ctr" rtl="0" fontAlgn="base">
        <a:spcBef>
          <a:spcPct val="0"/>
        </a:spcBef>
        <a:spcAft>
          <a:spcPct val="0"/>
        </a:spcAft>
        <a:defRPr sz="4400">
          <a:solidFill>
            <a:schemeClr val="tx2"/>
          </a:solidFill>
          <a:latin typeface="Arial Rounded MT Bold" panose="020F0704030504030204" pitchFamily="34" charset="0"/>
          <a:ea typeface="MS PGothic" panose="020B0600070205080204" pitchFamily="34" charset="-128"/>
        </a:defRPr>
      </a:lvl4pPr>
      <a:lvl5pPr algn="ctr" rtl="0" fontAlgn="base">
        <a:spcBef>
          <a:spcPct val="0"/>
        </a:spcBef>
        <a:spcAft>
          <a:spcPct val="0"/>
        </a:spcAft>
        <a:defRPr sz="4400">
          <a:solidFill>
            <a:schemeClr val="tx2"/>
          </a:solidFill>
          <a:latin typeface="Arial Rounded MT Bold" panose="020F0704030504030204" pitchFamily="34" charset="0"/>
          <a:ea typeface="MS PGothic" panose="020B0600070205080204" pitchFamily="34" charset="-128"/>
        </a:defRPr>
      </a:lvl5pPr>
      <a:lvl6pPr marL="457200" algn="ctr" rtl="0" fontAlgn="base">
        <a:spcBef>
          <a:spcPct val="0"/>
        </a:spcBef>
        <a:spcAft>
          <a:spcPct val="0"/>
        </a:spcAft>
        <a:defRPr sz="4400">
          <a:solidFill>
            <a:schemeClr val="tx2"/>
          </a:solidFill>
          <a:latin typeface="Arial Rounded MT Bold" panose="020F0704030504030204" pitchFamily="34" charset="0"/>
          <a:ea typeface="MS PGothic" panose="020B0600070205080204" pitchFamily="34" charset="-128"/>
        </a:defRPr>
      </a:lvl6pPr>
      <a:lvl7pPr marL="914400" algn="ctr" rtl="0" fontAlgn="base">
        <a:spcBef>
          <a:spcPct val="0"/>
        </a:spcBef>
        <a:spcAft>
          <a:spcPct val="0"/>
        </a:spcAft>
        <a:defRPr sz="4400">
          <a:solidFill>
            <a:schemeClr val="tx2"/>
          </a:solidFill>
          <a:latin typeface="Arial Rounded MT Bold" panose="020F0704030504030204" pitchFamily="34" charset="0"/>
          <a:ea typeface="MS PGothic" panose="020B0600070205080204" pitchFamily="34" charset="-128"/>
        </a:defRPr>
      </a:lvl7pPr>
      <a:lvl8pPr marL="1371600" algn="ctr" rtl="0" fontAlgn="base">
        <a:spcBef>
          <a:spcPct val="0"/>
        </a:spcBef>
        <a:spcAft>
          <a:spcPct val="0"/>
        </a:spcAft>
        <a:defRPr sz="4400">
          <a:solidFill>
            <a:schemeClr val="tx2"/>
          </a:solidFill>
          <a:latin typeface="Arial Rounded MT Bold" panose="020F0704030504030204" pitchFamily="34" charset="0"/>
          <a:ea typeface="MS PGothic" panose="020B0600070205080204" pitchFamily="34" charset="-128"/>
        </a:defRPr>
      </a:lvl8pPr>
      <a:lvl9pPr marL="1828800" algn="ctr" rtl="0" fontAlgn="base">
        <a:spcBef>
          <a:spcPct val="0"/>
        </a:spcBef>
        <a:spcAft>
          <a:spcPct val="0"/>
        </a:spcAft>
        <a:defRPr sz="4400">
          <a:solidFill>
            <a:schemeClr val="tx2"/>
          </a:solidFill>
          <a:latin typeface="Arial Rounded MT Bold" panose="020F0704030504030204" pitchFamily="34" charset="0"/>
          <a:ea typeface="MS PGothic" panose="020B0600070205080204" pitchFamily="34" charset="-128"/>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622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3075"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3076" name="Rectangle 4"/>
          <p:cNvSpPr>
            <a:spLocks noGrp="1" noChangeArrowheads="1"/>
          </p:cNvSpPr>
          <p:nvPr>
            <p:ph type="dt" sz="half" idx="2"/>
          </p:nvPr>
        </p:nvSpPr>
        <p:spPr bwMode="auto">
          <a:xfrm>
            <a:off x="457200" y="6245225"/>
            <a:ext cx="2133600" cy="477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fa-IR" altLang="zh-CN"/>
          </a:p>
        </p:txBody>
      </p:sp>
      <p:sp>
        <p:nvSpPr>
          <p:cNvPr id="3077" name="Rectangle 5"/>
          <p:cNvSpPr>
            <a:spLocks noGrp="1" noChangeArrowheads="1"/>
          </p:cNvSpPr>
          <p:nvPr>
            <p:ph type="ftr" sz="quarter" idx="3"/>
          </p:nvPr>
        </p:nvSpPr>
        <p:spPr bwMode="auto">
          <a:xfrm>
            <a:off x="3124200" y="6245225"/>
            <a:ext cx="2895600" cy="477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fa-IR" altLang="zh-CN"/>
          </a:p>
        </p:txBody>
      </p:sp>
      <p:sp>
        <p:nvSpPr>
          <p:cNvPr id="3078" name="Rectangle 6"/>
          <p:cNvSpPr>
            <a:spLocks noGrp="1" noChangeArrowheads="1"/>
          </p:cNvSpPr>
          <p:nvPr>
            <p:ph type="sldNum" sz="quarter" idx="4"/>
          </p:nvPr>
        </p:nvSpPr>
        <p:spPr bwMode="auto">
          <a:xfrm>
            <a:off x="6553200" y="6245225"/>
            <a:ext cx="2133600" cy="477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BA59531E-B2DD-4C7C-8570-3528DCE0BBA6}" type="slidenum">
              <a:rPr lang="fa-IR" altLang="zh-CN"/>
              <a:pPr/>
              <a:t>‹#›</a:t>
            </a:fld>
            <a:endParaRPr lang="fa-IR" altLang="zh-C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SimSun"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SimSun"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SimSun"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SimSun"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SimSun"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SimSun"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SimSun"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SimSun"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ph type="ctrTitle"/>
          </p:nvPr>
        </p:nvSpPr>
        <p:spPr/>
        <p:txBody>
          <a:bodyPr/>
          <a:lstStyle/>
          <a:p>
            <a:r>
              <a:rPr lang="en-US" dirty="0" smtClean="0"/>
              <a:t>NAME OF PRESENTATION</a:t>
            </a:r>
            <a:endParaRPr lang="fa-IR" dirty="0">
              <a:latin typeface="MS PGothic" panose="020B0600070205080204" pitchFamily="34" charset="-128"/>
            </a:endParaRPr>
          </a:p>
        </p:txBody>
      </p:sp>
      <p:sp>
        <p:nvSpPr>
          <p:cNvPr id="6" name="TextBox 5"/>
          <p:cNvSpPr txBox="1"/>
          <p:nvPr/>
        </p:nvSpPr>
        <p:spPr>
          <a:xfrm>
            <a:off x="3779912" y="692696"/>
            <a:ext cx="2605201" cy="830997"/>
          </a:xfrm>
          <a:prstGeom prst="rect">
            <a:avLst/>
          </a:prstGeom>
          <a:noFill/>
        </p:spPr>
        <p:txBody>
          <a:bodyPr wrap="none" rtlCol="1">
            <a:spAutoFit/>
          </a:bodyPr>
          <a:lstStyle/>
          <a:p>
            <a:pPr algn="ctr"/>
            <a:r>
              <a:rPr lang="en-US" sz="2400" dirty="0" smtClean="0">
                <a:solidFill>
                  <a:srgbClr val="FF0000"/>
                </a:solidFill>
              </a:rPr>
              <a:t>irppt.com</a:t>
            </a:r>
          </a:p>
          <a:p>
            <a:pPr algn="ctr"/>
            <a:r>
              <a:rPr lang="fa-IR" sz="2400" dirty="0" smtClean="0">
                <a:solidFill>
                  <a:srgbClr val="FF0000"/>
                </a:solidFill>
              </a:rPr>
              <a:t>مرکز پاورپوینت مادسیج</a:t>
            </a:r>
            <a:endParaRPr lang="fa-IR" sz="2400"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0" y="4079875"/>
            <a:ext cx="9144000" cy="2781300"/>
          </a:xfrm>
          <a:prstGeom prst="rect">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a-IR">
              <a:solidFill>
                <a:schemeClr val="bg2"/>
              </a:solidFill>
              <a:latin typeface="Arial" panose="020B0604020202020204" pitchFamily="34" charset="0"/>
            </a:endParaRPr>
          </a:p>
        </p:txBody>
      </p:sp>
      <p:sp>
        <p:nvSpPr>
          <p:cNvPr id="7171" name="Text Box 3"/>
          <p:cNvSpPr txBox="1">
            <a:spLocks noChangeArrowheads="1"/>
          </p:cNvSpPr>
          <p:nvPr/>
        </p:nvSpPr>
        <p:spPr bwMode="auto">
          <a:xfrm>
            <a:off x="396875" y="1414463"/>
            <a:ext cx="5762625" cy="1004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6000" b="1" i="1">
                <a:solidFill>
                  <a:schemeClr val="folHlink"/>
                </a:solidFill>
                <a:latin typeface="Arial" panose="020B0604020202020204" pitchFamily="34" charset="0"/>
                <a:ea typeface="Microsoft YaHei" panose="020B0503020204020204" pitchFamily="34" charset="-122"/>
              </a:rPr>
              <a:t>Thank You</a:t>
            </a:r>
            <a:endParaRPr lang="zh-CN" altLang="en-US">
              <a:latin typeface="Arial" panose="020B0604020202020204" pitchFamily="34" charset="0"/>
            </a:endParaRPr>
          </a:p>
        </p:txBody>
      </p:sp>
      <p:sp>
        <p:nvSpPr>
          <p:cNvPr id="7172" name="TextBox 5"/>
          <p:cNvSpPr>
            <a:spLocks noChangeArrowheads="1"/>
          </p:cNvSpPr>
          <p:nvPr/>
        </p:nvSpPr>
        <p:spPr bwMode="auto">
          <a:xfrm>
            <a:off x="325438" y="4437063"/>
            <a:ext cx="44577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440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sym typeface="Haettenschweiler" panose="020B0706040902060204" pitchFamily="34" charset="0"/>
              </a:rPr>
              <a:t>Kingsoft Office</a:t>
            </a:r>
            <a:endParaRPr lang="zh-CN" altLang="en-US" sz="440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7173" name="TextBox 6"/>
          <p:cNvSpPr>
            <a:spLocks noChangeArrowheads="1"/>
          </p:cNvSpPr>
          <p:nvPr/>
        </p:nvSpPr>
        <p:spPr bwMode="auto">
          <a:xfrm>
            <a:off x="396875" y="5302250"/>
            <a:ext cx="269557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solidFill>
                  <a:schemeClr val="bg1"/>
                </a:solidFill>
                <a:latin typeface="Mistral" panose="03090702030407020403" pitchFamily="66" charset="0"/>
                <a:sym typeface="Mistral" panose="03090702030407020403" pitchFamily="66" charset="0"/>
              </a:rPr>
              <a:t>Make Presentation much more fun</a:t>
            </a:r>
          </a:p>
        </p:txBody>
      </p:sp>
      <p:pic>
        <p:nvPicPr>
          <p:cNvPr id="7174" name="Picture 6" descr="facebook ic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73850" y="6003925"/>
            <a:ext cx="28892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7" descr="twitter ic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72263" y="5567363"/>
            <a:ext cx="290512"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6" name="Text Box 8"/>
          <p:cNvSpPr txBox="1">
            <a:spLocks noChangeArrowheads="1"/>
          </p:cNvSpPr>
          <p:nvPr/>
        </p:nvSpPr>
        <p:spPr bwMode="auto">
          <a:xfrm>
            <a:off x="6962775" y="5562600"/>
            <a:ext cx="1970088" cy="73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zh-CN" altLang="en-US" sz="1400" b="1">
                <a:solidFill>
                  <a:schemeClr val="bg1"/>
                </a:solidFill>
                <a:latin typeface="Arial" panose="020B0604020202020204" pitchFamily="34" charset="0"/>
              </a:rPr>
              <a:t>@Kingsoft_Office</a:t>
            </a:r>
          </a:p>
          <a:p>
            <a:pPr eaLnBrk="0" hangingPunct="0"/>
            <a:endParaRPr lang="zh-CN" altLang="en-US" sz="1400" b="1">
              <a:solidFill>
                <a:schemeClr val="bg1"/>
              </a:solidFill>
              <a:latin typeface="Arial" panose="020B0604020202020204" pitchFamily="34" charset="0"/>
            </a:endParaRPr>
          </a:p>
          <a:p>
            <a:pPr eaLnBrk="0" hangingPunct="0"/>
            <a:r>
              <a:rPr lang="zh-CN" altLang="en-US" sz="1400" b="1">
                <a:solidFill>
                  <a:schemeClr val="bg1"/>
                </a:solidFill>
                <a:latin typeface="Arial" panose="020B0604020202020204" pitchFamily="34" charset="0"/>
              </a:rPr>
              <a:t> kingsoftstore</a:t>
            </a:r>
            <a:endParaRPr lang="zh-CN" altLang="en-US" sz="1400">
              <a:latin typeface="Arial" panose="020B0604020202020204" pitchFamily="34" charset="0"/>
            </a:endParaRPr>
          </a:p>
        </p:txBody>
      </p:sp>
      <p:sp>
        <p:nvSpPr>
          <p:cNvPr id="7177" name="Text Box 9"/>
          <p:cNvSpPr txBox="1">
            <a:spLocks noChangeArrowheads="1"/>
          </p:cNvSpPr>
          <p:nvPr/>
        </p:nvSpPr>
        <p:spPr bwMode="auto">
          <a:xfrm>
            <a:off x="7361238" y="6102350"/>
            <a:ext cx="1263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fa-IR">
              <a:latin typeface="Arial" panose="020B0604020202020204" pitchFamily="34" charset="0"/>
            </a:endParaRPr>
          </a:p>
        </p:txBody>
      </p:sp>
      <p:sp>
        <p:nvSpPr>
          <p:cNvPr id="7178" name="Text Box 10"/>
          <p:cNvSpPr txBox="1">
            <a:spLocks noChangeArrowheads="1"/>
          </p:cNvSpPr>
          <p:nvPr/>
        </p:nvSpPr>
        <p:spPr bwMode="auto">
          <a:xfrm>
            <a:off x="6191250" y="6172200"/>
            <a:ext cx="182880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fa-IR">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ph type="title"/>
          </p:nvPr>
        </p:nvSpPr>
        <p:spPr/>
        <p:txBody>
          <a:bodyPr/>
          <a:lstStyle/>
          <a:p>
            <a:endParaRPr lang="fa-IR">
              <a:latin typeface="MS PGothic" panose="020B0600070205080204" pitchFamily="34" charset="-128"/>
            </a:endParaRPr>
          </a:p>
        </p:txBody>
      </p:sp>
      <p:sp>
        <p:nvSpPr>
          <p:cNvPr id="6147" name="Rectangle 3"/>
          <p:cNvSpPr>
            <a:spLocks noChangeArrowheads="1"/>
          </p:cNvSpPr>
          <p:nvPr>
            <p:ph type="body" idx="1"/>
          </p:nvPr>
        </p:nvSpPr>
        <p:spPr/>
        <p:txBody>
          <a:bodyPr/>
          <a:lstStyle/>
          <a:p>
            <a:endParaRPr lang="fa-I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Contents</a:t>
            </a:r>
          </a:p>
        </p:txBody>
      </p:sp>
      <p:sp>
        <p:nvSpPr>
          <p:cNvPr id="46" name="Date Placeholder 3"/>
          <p:cNvSpPr>
            <a:spLocks noGrp="1"/>
          </p:cNvSpPr>
          <p:nvPr>
            <p:ph type="dt" sz="quarter" idx="10"/>
          </p:nvPr>
        </p:nvSpPr>
        <p:spPr/>
        <p:txBody>
          <a:bodyPr/>
          <a:lstStyle/>
          <a:p>
            <a:pPr>
              <a:defRPr/>
            </a:pPr>
            <a:r>
              <a:rPr lang="en-PH"/>
              <a:t>www.designfreebies.org</a:t>
            </a:r>
            <a:endParaRPr lang="en-PH" dirty="0"/>
          </a:p>
        </p:txBody>
      </p:sp>
      <p:sp>
        <p:nvSpPr>
          <p:cNvPr id="47" name="Footer Placeholder 4"/>
          <p:cNvSpPr>
            <a:spLocks noGrp="1"/>
          </p:cNvSpPr>
          <p:nvPr>
            <p:ph type="ftr" sz="quarter" idx="11"/>
          </p:nvPr>
        </p:nvSpPr>
        <p:spPr/>
        <p:txBody>
          <a:bodyPr/>
          <a:lstStyle/>
          <a:p>
            <a:pPr>
              <a:defRPr/>
            </a:pPr>
            <a:r>
              <a:rPr lang="en-PH"/>
              <a:t>Company Logo</a:t>
            </a:r>
            <a:endParaRPr lang="en-PH" dirty="0"/>
          </a:p>
        </p:txBody>
      </p:sp>
      <p:sp>
        <p:nvSpPr>
          <p:cNvPr id="5125" name="Text Box 3"/>
          <p:cNvSpPr txBox="1">
            <a:spLocks noChangeArrowheads="1"/>
          </p:cNvSpPr>
          <p:nvPr/>
        </p:nvSpPr>
        <p:spPr bwMode="auto">
          <a:xfrm>
            <a:off x="1660525" y="7223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eaLnBrk="1" hangingPunct="1"/>
            <a:endParaRPr lang="en-US"/>
          </a:p>
        </p:txBody>
      </p:sp>
      <p:sp>
        <p:nvSpPr>
          <p:cNvPr id="5127" name="AutoShape 52"/>
          <p:cNvSpPr>
            <a:spLocks noChangeArrowheads="1"/>
          </p:cNvSpPr>
          <p:nvPr/>
        </p:nvSpPr>
        <p:spPr bwMode="gray">
          <a:xfrm>
            <a:off x="2743200" y="2049463"/>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dirty="0">
                <a:latin typeface="Arial" charset="0"/>
              </a:rPr>
              <a:t>Click to add Title</a:t>
            </a:r>
          </a:p>
        </p:txBody>
      </p:sp>
      <p:sp>
        <p:nvSpPr>
          <p:cNvPr id="5129" name="AutoShape 52"/>
          <p:cNvSpPr>
            <a:spLocks noChangeArrowheads="1"/>
          </p:cNvSpPr>
          <p:nvPr/>
        </p:nvSpPr>
        <p:spPr bwMode="gray">
          <a:xfrm>
            <a:off x="2743200" y="2819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sp>
        <p:nvSpPr>
          <p:cNvPr id="5130" name="AutoShape 52"/>
          <p:cNvSpPr>
            <a:spLocks noChangeArrowheads="1"/>
          </p:cNvSpPr>
          <p:nvPr/>
        </p:nvSpPr>
        <p:spPr bwMode="gray">
          <a:xfrm>
            <a:off x="2743200" y="3581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sp>
        <p:nvSpPr>
          <p:cNvPr id="5131" name="AutoShape 52"/>
          <p:cNvSpPr>
            <a:spLocks noChangeArrowheads="1"/>
          </p:cNvSpPr>
          <p:nvPr/>
        </p:nvSpPr>
        <p:spPr bwMode="gray">
          <a:xfrm>
            <a:off x="2743200" y="4343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pic>
        <p:nvPicPr>
          <p:cNvPr id="2" name="Picture 16" descr="button-2-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981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7" descr="button-2-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743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Picture 18" descr="button-2-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3505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Picture 19" descr="button-2-4.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4267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3419872" y="1089025"/>
            <a:ext cx="2605201" cy="830997"/>
          </a:xfrm>
          <a:prstGeom prst="rect">
            <a:avLst/>
          </a:prstGeom>
          <a:noFill/>
        </p:spPr>
        <p:txBody>
          <a:bodyPr wrap="none" rtlCol="1">
            <a:spAutoFit/>
          </a:bodyPr>
          <a:lstStyle/>
          <a:p>
            <a:pPr algn="ctr"/>
            <a:r>
              <a:rPr lang="en-US" sz="2400" dirty="0" smtClean="0">
                <a:solidFill>
                  <a:srgbClr val="28AAE4"/>
                </a:solidFill>
              </a:rPr>
              <a:t>irppt.com</a:t>
            </a:r>
          </a:p>
          <a:p>
            <a:pPr algn="ctr"/>
            <a:r>
              <a:rPr lang="fa-IR" sz="2400" dirty="0" smtClean="0">
                <a:solidFill>
                  <a:srgbClr val="28AAE4"/>
                </a:solidFill>
              </a:rPr>
              <a:t>مرکز پاورپوینت مادسیج</a:t>
            </a:r>
            <a:endParaRPr lang="fa-IR" sz="2400" dirty="0">
              <a:solidFill>
                <a:srgbClr val="28AAE4"/>
              </a:solidFill>
            </a:endParaRPr>
          </a:p>
        </p:txBody>
      </p:sp>
    </p:spTree>
    <p:extLst>
      <p:ext uri="{BB962C8B-B14F-4D97-AF65-F5344CB8AC3E}">
        <p14:creationId xmlns:p14="http://schemas.microsoft.com/office/powerpoint/2010/main" val="33046810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ate Placeholder 3"/>
          <p:cNvSpPr>
            <a:spLocks noGrp="1"/>
          </p:cNvSpPr>
          <p:nvPr>
            <p:ph type="dt" sz="quarter" idx="10"/>
          </p:nvPr>
        </p:nvSpPr>
        <p:spPr/>
        <p:txBody>
          <a:bodyPr/>
          <a:lstStyle/>
          <a:p>
            <a:pPr>
              <a:defRPr/>
            </a:pPr>
            <a:r>
              <a:rPr lang="en-PH"/>
              <a:t>www.designfreebies.org</a:t>
            </a:r>
          </a:p>
        </p:txBody>
      </p:sp>
      <p:sp>
        <p:nvSpPr>
          <p:cNvPr id="20" name="Footer Placeholder 4"/>
          <p:cNvSpPr>
            <a:spLocks noGrp="1"/>
          </p:cNvSpPr>
          <p:nvPr>
            <p:ph type="ftr" sz="quarter" idx="11"/>
          </p:nvPr>
        </p:nvSpPr>
        <p:spPr/>
        <p:txBody>
          <a:bodyPr/>
          <a:lstStyle/>
          <a:p>
            <a:pPr>
              <a:defRPr/>
            </a:pPr>
            <a:r>
              <a:rPr lang="en-PH"/>
              <a:t>Company Logo</a:t>
            </a:r>
          </a:p>
        </p:txBody>
      </p:sp>
      <p:sp>
        <p:nvSpPr>
          <p:cNvPr id="7172" name="Rectangle 2"/>
          <p:cNvSpPr>
            <a:spLocks noGrp="1" noChangeArrowheads="1"/>
          </p:cNvSpPr>
          <p:nvPr>
            <p:ph type="title"/>
          </p:nvPr>
        </p:nvSpPr>
        <p:spPr/>
        <p:txBody>
          <a:bodyPr/>
          <a:lstStyle/>
          <a:p>
            <a:r>
              <a:rPr lang="en-PH" sz="3600" smtClean="0">
                <a:solidFill>
                  <a:schemeClr val="bg1"/>
                </a:solidFill>
                <a:latin typeface="Verdana" panose="020B0604030504040204" pitchFamily="34" charset="0"/>
              </a:rPr>
              <a:t>Diagram</a:t>
            </a:r>
            <a:endParaRPr lang="en-PH" sz="2000" smtClean="0">
              <a:solidFill>
                <a:schemeClr val="bg1"/>
              </a:solidFill>
              <a:latin typeface="Verdana" panose="020B0604030504040204" pitchFamily="34" charset="0"/>
            </a:endParaRPr>
          </a:p>
        </p:txBody>
      </p:sp>
      <p:sp>
        <p:nvSpPr>
          <p:cNvPr id="7173" name="AutoShape 3"/>
          <p:cNvSpPr>
            <a:spLocks noChangeArrowheads="1"/>
          </p:cNvSpPr>
          <p:nvPr/>
        </p:nvSpPr>
        <p:spPr bwMode="auto">
          <a:xfrm>
            <a:off x="5943600" y="2667000"/>
            <a:ext cx="2286000" cy="2667000"/>
          </a:xfrm>
          <a:prstGeom prst="roundRect">
            <a:avLst>
              <a:gd name="adj" fmla="val 16667"/>
            </a:avLst>
          </a:prstGeom>
          <a:gradFill rotWithShape="1">
            <a:gsLst>
              <a:gs pos="0">
                <a:srgbClr val="FFC000"/>
              </a:gs>
              <a:gs pos="100000">
                <a:schemeClr val="bg1"/>
              </a:gs>
            </a:gsLst>
            <a:lin ang="13500000" scaled="1"/>
          </a:gradFill>
          <a:ln w="38100">
            <a:solidFill>
              <a:srgbClr val="C00000"/>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atin typeface="Verdana" panose="020B0604030504040204" pitchFamily="34" charset="0"/>
            </a:endParaRPr>
          </a:p>
        </p:txBody>
      </p:sp>
      <p:sp>
        <p:nvSpPr>
          <p:cNvPr id="7175" name="AutoShape 5"/>
          <p:cNvSpPr>
            <a:spLocks noChangeArrowheads="1"/>
          </p:cNvSpPr>
          <p:nvPr/>
        </p:nvSpPr>
        <p:spPr bwMode="auto">
          <a:xfrm>
            <a:off x="914400" y="2667000"/>
            <a:ext cx="2286000" cy="2971800"/>
          </a:xfrm>
          <a:prstGeom prst="roundRect">
            <a:avLst>
              <a:gd name="adj" fmla="val 16667"/>
            </a:avLst>
          </a:prstGeom>
          <a:gradFill flip="none" rotWithShape="1">
            <a:gsLst>
              <a:gs pos="0">
                <a:schemeClr val="accent1">
                  <a:lumMod val="60000"/>
                  <a:lumOff val="40000"/>
                </a:schemeClr>
              </a:gs>
              <a:gs pos="100000">
                <a:schemeClr val="bg1"/>
              </a:gs>
            </a:gsLst>
            <a:lin ang="18900000" scaled="1"/>
            <a:tileRect/>
          </a:gradFill>
          <a:ln w="38100">
            <a:solidFill>
              <a:schemeClr val="accent1">
                <a:lumMod val="75000"/>
              </a:schemeClr>
            </a:solidFill>
            <a:round/>
            <a:headEnd/>
            <a:tailEnd/>
          </a:ln>
        </p:spPr>
        <p:txBody>
          <a:bodyPr wrap="none" anchor="ctr"/>
          <a:lstStyle/>
          <a:p>
            <a:pPr algn="ctr" eaLnBrk="0" hangingPunct="0">
              <a:defRPr/>
            </a:pPr>
            <a:endParaRPr lang="en-US">
              <a:latin typeface="Verdana" pitchFamily="34" charset="0"/>
            </a:endParaRPr>
          </a:p>
        </p:txBody>
      </p:sp>
      <p:sp>
        <p:nvSpPr>
          <p:cNvPr id="7176" name="Text Box 6"/>
          <p:cNvSpPr txBox="1">
            <a:spLocks noChangeArrowheads="1"/>
          </p:cNvSpPr>
          <p:nvPr/>
        </p:nvSpPr>
        <p:spPr bwMode="auto">
          <a:xfrm>
            <a:off x="1066800" y="2743200"/>
            <a:ext cx="2038350" cy="2770188"/>
          </a:xfrm>
          <a:prstGeom prst="rect">
            <a:avLst/>
          </a:prstGeom>
          <a:noFill/>
          <a:ln w="9525">
            <a:noFill/>
            <a:miter lim="800000"/>
            <a:headEnd/>
            <a:tailEnd/>
          </a:ln>
        </p:spPr>
        <p:txBody>
          <a:bodyPr>
            <a:spAutoFit/>
          </a:bodyPr>
          <a:lstStyle/>
          <a:p>
            <a:pPr algn="l" eaLnBrk="0" hangingPunct="0">
              <a:defRPr/>
            </a:pPr>
            <a:r>
              <a:rPr lang="en-PH" sz="2000" b="1" dirty="0">
                <a:solidFill>
                  <a:schemeClr val="accent1">
                    <a:lumMod val="75000"/>
                  </a:schemeClr>
                </a:solidFill>
                <a:latin typeface="Arial" charset="0"/>
              </a:rPr>
              <a:t>Images</a:t>
            </a:r>
            <a:r>
              <a:rPr lang="en-PH" dirty="0">
                <a:solidFill>
                  <a:srgbClr val="000000"/>
                </a:solidFill>
                <a:latin typeface="Arial" charset="0"/>
              </a:rPr>
              <a:t> </a:t>
            </a:r>
          </a:p>
          <a:p>
            <a:pPr algn="l" eaLnBrk="0" hangingPunct="0">
              <a:defRPr/>
            </a:pPr>
            <a:r>
              <a:rPr lang="en-PH" sz="1400" dirty="0">
                <a:latin typeface="Arial" charset="0"/>
              </a:rPr>
              <a:t>Images are key elements of every presentation. Your audience has ears and eyes – they’ll want to see what you’re talking about, and a good visual cue will help them to understand your message much better.</a:t>
            </a:r>
            <a:endParaRPr lang="en-PH" sz="1400" dirty="0">
              <a:solidFill>
                <a:srgbClr val="000000"/>
              </a:solidFill>
              <a:latin typeface="Arial" charset="0"/>
            </a:endParaRPr>
          </a:p>
        </p:txBody>
      </p:sp>
      <p:sp>
        <p:nvSpPr>
          <p:cNvPr id="2" name="Text Box 19"/>
          <p:cNvSpPr txBox="1">
            <a:spLocks noChangeArrowheads="1"/>
          </p:cNvSpPr>
          <p:nvPr/>
        </p:nvSpPr>
        <p:spPr bwMode="auto">
          <a:xfrm>
            <a:off x="6115050" y="2819400"/>
            <a:ext cx="203835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2000" b="1">
                <a:solidFill>
                  <a:srgbClr val="C00000"/>
                </a:solidFill>
              </a:rPr>
              <a:t>Contrast</a:t>
            </a:r>
            <a:endParaRPr lang="en-PH">
              <a:solidFill>
                <a:srgbClr val="C00000"/>
              </a:solidFill>
            </a:endParaRPr>
          </a:p>
          <a:p>
            <a:pPr algn="l"/>
            <a:r>
              <a:rPr lang="en-PH" sz="1400"/>
              <a:t>If you want to play with colors, keep it easy on the eyes and always keep good contrast in mind so that your readers do not have to strain to guess what you’ve typed on your slide.</a:t>
            </a:r>
            <a:endParaRPr lang="en-PH" sz="1400">
              <a:solidFill>
                <a:srgbClr val="000000"/>
              </a:solidFill>
            </a:endParaRPr>
          </a:p>
        </p:txBody>
      </p:sp>
      <p:sp>
        <p:nvSpPr>
          <p:cNvPr id="18" name="Oval 21"/>
          <p:cNvSpPr>
            <a:spLocks noChangeArrowheads="1"/>
          </p:cNvSpPr>
          <p:nvPr/>
        </p:nvSpPr>
        <p:spPr bwMode="gray">
          <a:xfrm>
            <a:off x="3810000" y="1143000"/>
            <a:ext cx="1524000" cy="1520825"/>
          </a:xfrm>
          <a:prstGeom prst="ellipse">
            <a:avLst/>
          </a:prstGeom>
          <a:gradFill rotWithShape="1">
            <a:gsLst>
              <a:gs pos="0">
                <a:schemeClr val="accent6"/>
              </a:gs>
              <a:gs pos="100000">
                <a:schemeClr val="accent5">
                  <a:lumMod val="50000"/>
                </a:schemeClr>
              </a:gs>
            </a:gsLst>
            <a:lin ang="5400000" scaled="1"/>
          </a:gradFill>
          <a:ln w="9525">
            <a:noFill/>
            <a:round/>
            <a:headEnd/>
            <a:tailEnd/>
          </a:ln>
          <a:effectLst/>
        </p:spPr>
        <p:txBody>
          <a:bodyPr wrap="none" anchor="ctr"/>
          <a:lstStyle/>
          <a:p>
            <a:pPr>
              <a:defRPr/>
            </a:pPr>
            <a:endParaRPr lang="en-PH">
              <a:latin typeface="Arial" charset="0"/>
            </a:endParaRPr>
          </a:p>
        </p:txBody>
      </p:sp>
      <p:sp>
        <p:nvSpPr>
          <p:cNvPr id="21" name="Freeform 22"/>
          <p:cNvSpPr>
            <a:spLocks/>
          </p:cNvSpPr>
          <p:nvPr/>
        </p:nvSpPr>
        <p:spPr bwMode="gray">
          <a:xfrm>
            <a:off x="3984625" y="1168400"/>
            <a:ext cx="1174750" cy="573088"/>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85000">
                <a:schemeClr val="accent6">
                  <a:alpha val="60000"/>
                </a:schemeClr>
              </a:gs>
            </a:gsLst>
            <a:lin ang="5400000" scaled="1"/>
          </a:gradFill>
          <a:ln w="0">
            <a:noFill/>
            <a:prstDash val="solid"/>
            <a:round/>
            <a:headEnd/>
            <a:tailEnd/>
          </a:ln>
          <a:effectLst/>
        </p:spPr>
        <p:txBody>
          <a:bodyPr/>
          <a:lstStyle/>
          <a:p>
            <a:pPr>
              <a:defRPr/>
            </a:pPr>
            <a:endParaRPr lang="en-PH">
              <a:latin typeface="Arial" charset="0"/>
            </a:endParaRPr>
          </a:p>
        </p:txBody>
      </p:sp>
      <p:sp>
        <p:nvSpPr>
          <p:cNvPr id="16" name="Text Box 23"/>
          <p:cNvSpPr txBox="1">
            <a:spLocks noChangeArrowheads="1"/>
          </p:cNvSpPr>
          <p:nvPr/>
        </p:nvSpPr>
        <p:spPr bwMode="gray">
          <a:xfrm>
            <a:off x="3886200" y="1905000"/>
            <a:ext cx="1371600" cy="396875"/>
          </a:xfrm>
          <a:prstGeom prst="rect">
            <a:avLst/>
          </a:prstGeom>
          <a:noFill/>
          <a:ln w="9525">
            <a:noFill/>
            <a:miter lim="800000"/>
            <a:headEnd/>
            <a:tailEnd/>
          </a:ln>
          <a:effectLst/>
        </p:spPr>
        <p:txBody>
          <a:bodyPr>
            <a:spAutoFit/>
          </a:bodyPr>
          <a:lstStyle/>
          <a:p>
            <a:pPr algn="ctr" eaLnBrk="0" hangingPunct="0">
              <a:defRPr/>
            </a:pPr>
            <a:r>
              <a:rPr lang="en-PH" sz="2000" b="1" dirty="0">
                <a:solidFill>
                  <a:srgbClr val="FFFFFF"/>
                </a:solidFill>
                <a:effectLst>
                  <a:outerShdw blurRad="38100" dist="38100" dir="2700000" algn="tl">
                    <a:srgbClr val="C0C0C0"/>
                  </a:outerShdw>
                </a:effectLst>
                <a:latin typeface="Arial" charset="0"/>
              </a:rPr>
              <a:t>Title</a:t>
            </a:r>
          </a:p>
        </p:txBody>
      </p:sp>
      <p:pic>
        <p:nvPicPr>
          <p:cNvPr id="7180" name="Picture 21" descr="template-2-arrow-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72038" y="2590800"/>
            <a:ext cx="99536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22" descr="template-2-arrow-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590800"/>
            <a:ext cx="9953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2810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20" descr="swirl.png"/>
          <p:cNvPicPr>
            <a:picLocks noChangeAspect="1"/>
          </p:cNvPicPr>
          <p:nvPr/>
        </p:nvPicPr>
        <p:blipFill>
          <a:blip r:embed="rId2">
            <a:duotone>
              <a:schemeClr val="accent4">
                <a:shade val="45000"/>
                <a:satMod val="135000"/>
              </a:schemeClr>
              <a:prstClr val="white"/>
            </a:duotone>
          </a:blip>
          <a:srcRect/>
          <a:stretch>
            <a:fillRect/>
          </a:stretch>
        </p:blipFill>
        <p:spPr bwMode="auto">
          <a:xfrm>
            <a:off x="1743075" y="2200275"/>
            <a:ext cx="5200650" cy="2762250"/>
          </a:xfrm>
          <a:prstGeom prst="rect">
            <a:avLst/>
          </a:prstGeom>
          <a:noFill/>
          <a:ln w="9525">
            <a:noFill/>
            <a:miter lim="800000"/>
            <a:headEnd/>
            <a:tailEnd/>
          </a:ln>
        </p:spPr>
      </p:pic>
      <p:sp>
        <p:nvSpPr>
          <p:cNvPr id="8195" name="Oval 34"/>
          <p:cNvSpPr>
            <a:spLocks noChangeArrowheads="1"/>
          </p:cNvSpPr>
          <p:nvPr/>
        </p:nvSpPr>
        <p:spPr bwMode="gray">
          <a:xfrm rot="-723406">
            <a:off x="3606800" y="4938713"/>
            <a:ext cx="1395413" cy="64770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196" name="Picture 38" descr="ball-2-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3352800"/>
            <a:ext cx="1933575"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Rectangle 2"/>
          <p:cNvSpPr>
            <a:spLocks noGrp="1" noChangeArrowheads="1"/>
          </p:cNvSpPr>
          <p:nvPr>
            <p:ph type="title"/>
          </p:nvPr>
        </p:nvSpPr>
        <p:spPr/>
        <p:txBody>
          <a:bodyPr/>
          <a:lstStyle/>
          <a:p>
            <a:r>
              <a:rPr lang="en-PH" smtClean="0">
                <a:solidFill>
                  <a:schemeClr val="bg1"/>
                </a:solidFill>
                <a:latin typeface="Verdana" panose="020B0604030504040204" pitchFamily="34" charset="0"/>
              </a:rPr>
              <a:t> Circular Diagram</a:t>
            </a:r>
          </a:p>
        </p:txBody>
      </p:sp>
      <p:sp>
        <p:nvSpPr>
          <p:cNvPr id="19" name="Date Placeholder 2"/>
          <p:cNvSpPr>
            <a:spLocks noGrp="1"/>
          </p:cNvSpPr>
          <p:nvPr>
            <p:ph type="dt" sz="quarter" idx="10"/>
          </p:nvPr>
        </p:nvSpPr>
        <p:spPr/>
        <p:txBody>
          <a:bodyPr/>
          <a:lstStyle/>
          <a:p>
            <a:pPr>
              <a:defRPr/>
            </a:pPr>
            <a:r>
              <a:rPr lang="en-PH" dirty="0"/>
              <a:t>www.designfreebies.org</a:t>
            </a:r>
          </a:p>
        </p:txBody>
      </p:sp>
      <p:sp>
        <p:nvSpPr>
          <p:cNvPr id="20" name="Footer Placeholder 3"/>
          <p:cNvSpPr>
            <a:spLocks noGrp="1"/>
          </p:cNvSpPr>
          <p:nvPr>
            <p:ph type="ftr" sz="quarter" idx="11"/>
          </p:nvPr>
        </p:nvSpPr>
        <p:spPr/>
        <p:txBody>
          <a:bodyPr/>
          <a:lstStyle/>
          <a:p>
            <a:pPr>
              <a:defRPr/>
            </a:pPr>
            <a:r>
              <a:rPr lang="en-PH"/>
              <a:t>Company Logo</a:t>
            </a:r>
          </a:p>
        </p:txBody>
      </p:sp>
      <p:sp>
        <p:nvSpPr>
          <p:cNvPr id="22" name="Text Box 33"/>
          <p:cNvSpPr txBox="1">
            <a:spLocks noChangeArrowheads="1"/>
          </p:cNvSpPr>
          <p:nvPr/>
        </p:nvSpPr>
        <p:spPr bwMode="auto">
          <a:xfrm>
            <a:off x="5562600" y="2971800"/>
            <a:ext cx="2819400" cy="519113"/>
          </a:xfrm>
          <a:prstGeom prst="rect">
            <a:avLst/>
          </a:prstGeom>
          <a:noFill/>
          <a:ln w="9525" algn="ctr">
            <a:noFill/>
            <a:miter lim="800000"/>
            <a:headEnd/>
            <a:tailEnd/>
          </a:ln>
          <a:effectLst/>
        </p:spPr>
        <p:txBody>
          <a:bodyPr>
            <a:spAutoFit/>
          </a:bodyPr>
          <a:lstStyle/>
          <a:p>
            <a:pPr algn="l">
              <a:defRPr/>
            </a:pPr>
            <a:r>
              <a:rPr lang="en-PH" sz="2800" dirty="0">
                <a:effectLst>
                  <a:outerShdw blurRad="38100" dist="38100" dir="2700000" algn="tl">
                    <a:srgbClr val="C0C0C0"/>
                  </a:outerShdw>
                </a:effectLst>
                <a:latin typeface="Arial" charset="0"/>
              </a:rPr>
              <a:t>Add Your Title</a:t>
            </a:r>
            <a:endParaRPr lang="en-PH" sz="2800" dirty="0">
              <a:latin typeface="Arial" charset="0"/>
            </a:endParaRPr>
          </a:p>
        </p:txBody>
      </p:sp>
      <p:sp>
        <p:nvSpPr>
          <p:cNvPr id="8201" name="Text Box 39"/>
          <p:cNvSpPr txBox="1">
            <a:spLocks noChangeArrowheads="1"/>
          </p:cNvSpPr>
          <p:nvPr/>
        </p:nvSpPr>
        <p:spPr bwMode="gray">
          <a:xfrm>
            <a:off x="3997325" y="3979863"/>
            <a:ext cx="8763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800">
                <a:solidFill>
                  <a:srgbClr val="000000"/>
                </a:solidFill>
              </a:rPr>
              <a:t>Text</a:t>
            </a:r>
            <a:endParaRPr lang="en-PH"/>
          </a:p>
        </p:txBody>
      </p:sp>
      <p:sp>
        <p:nvSpPr>
          <p:cNvPr id="8202" name="Oval 34"/>
          <p:cNvSpPr>
            <a:spLocks noChangeArrowheads="1"/>
          </p:cNvSpPr>
          <p:nvPr/>
        </p:nvSpPr>
        <p:spPr bwMode="gray">
          <a:xfrm rot="-723406">
            <a:off x="1416050" y="3925888"/>
            <a:ext cx="1168400" cy="542925"/>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203" name="Picture 39" descr="ball-2-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819400"/>
            <a:ext cx="1447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Oval 34"/>
          <p:cNvSpPr>
            <a:spLocks noChangeArrowheads="1"/>
          </p:cNvSpPr>
          <p:nvPr/>
        </p:nvSpPr>
        <p:spPr bwMode="gray">
          <a:xfrm rot="-723406">
            <a:off x="2630488" y="2392363"/>
            <a:ext cx="1068387" cy="49530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8205" name="Oval 34"/>
          <p:cNvSpPr>
            <a:spLocks noChangeArrowheads="1"/>
          </p:cNvSpPr>
          <p:nvPr/>
        </p:nvSpPr>
        <p:spPr bwMode="gray">
          <a:xfrm rot="-723406">
            <a:off x="4375150" y="1911350"/>
            <a:ext cx="835025" cy="3873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206" name="Picture 41" descr="ball-2-3.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1676400"/>
            <a:ext cx="1042988"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7" name="Picture 42" descr="ball-2-4.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95800" y="1371600"/>
            <a:ext cx="814388"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8" name="Text Box 39"/>
          <p:cNvSpPr txBox="1">
            <a:spLocks noChangeArrowheads="1"/>
          </p:cNvSpPr>
          <p:nvPr/>
        </p:nvSpPr>
        <p:spPr bwMode="gray">
          <a:xfrm>
            <a:off x="1676400" y="3276600"/>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000">
                <a:solidFill>
                  <a:srgbClr val="000000"/>
                </a:solidFill>
              </a:rPr>
              <a:t>Text</a:t>
            </a:r>
            <a:endParaRPr lang="en-PH" sz="2000"/>
          </a:p>
        </p:txBody>
      </p:sp>
      <p:sp>
        <p:nvSpPr>
          <p:cNvPr id="8209" name="Text Box 39"/>
          <p:cNvSpPr txBox="1">
            <a:spLocks noChangeArrowheads="1"/>
          </p:cNvSpPr>
          <p:nvPr/>
        </p:nvSpPr>
        <p:spPr bwMode="gray">
          <a:xfrm>
            <a:off x="2971800" y="1905000"/>
            <a:ext cx="76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a:solidFill>
                  <a:srgbClr val="000000"/>
                </a:solidFill>
              </a:rPr>
              <a:t>Text</a:t>
            </a:r>
            <a:endParaRPr lang="en-PH"/>
          </a:p>
        </p:txBody>
      </p:sp>
      <p:sp>
        <p:nvSpPr>
          <p:cNvPr id="8210" name="Text Box 39"/>
          <p:cNvSpPr txBox="1">
            <a:spLocks noChangeArrowheads="1"/>
          </p:cNvSpPr>
          <p:nvPr/>
        </p:nvSpPr>
        <p:spPr bwMode="gray">
          <a:xfrm>
            <a:off x="4495800" y="1447800"/>
            <a:ext cx="762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600">
                <a:solidFill>
                  <a:schemeClr val="bg1"/>
                </a:solidFill>
              </a:rPr>
              <a:t>Text</a:t>
            </a:r>
          </a:p>
        </p:txBody>
      </p:sp>
    </p:spTree>
    <p:extLst>
      <p:ext uri="{BB962C8B-B14F-4D97-AF65-F5344CB8AC3E}">
        <p14:creationId xmlns:p14="http://schemas.microsoft.com/office/powerpoint/2010/main" val="32944287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Pie Chart</a:t>
            </a:r>
          </a:p>
        </p:txBody>
      </p:sp>
      <p:sp>
        <p:nvSpPr>
          <p:cNvPr id="8" name="Date Placeholder 2"/>
          <p:cNvSpPr>
            <a:spLocks noGrp="1"/>
          </p:cNvSpPr>
          <p:nvPr>
            <p:ph type="dt" sz="quarter" idx="10"/>
          </p:nvPr>
        </p:nvSpPr>
        <p:spPr/>
        <p:txBody>
          <a:bodyPr/>
          <a:lstStyle/>
          <a:p>
            <a:pPr>
              <a:defRPr/>
            </a:pPr>
            <a:r>
              <a:rPr lang="en-PH" dirty="0"/>
              <a:t>www.designfreebies.org</a:t>
            </a:r>
          </a:p>
        </p:txBody>
      </p:sp>
      <p:sp>
        <p:nvSpPr>
          <p:cNvPr id="9" name="Footer Placeholder 3"/>
          <p:cNvSpPr>
            <a:spLocks noGrp="1"/>
          </p:cNvSpPr>
          <p:nvPr>
            <p:ph type="ftr" sz="quarter" idx="11"/>
          </p:nvPr>
        </p:nvSpPr>
        <p:spPr/>
        <p:txBody>
          <a:bodyPr/>
          <a:lstStyle/>
          <a:p>
            <a:pPr>
              <a:defRPr/>
            </a:pPr>
            <a:r>
              <a:rPr lang="en-PH"/>
              <a:t>Company Logo</a:t>
            </a:r>
          </a:p>
        </p:txBody>
      </p:sp>
      <p:pic>
        <p:nvPicPr>
          <p:cNvPr id="9221" name="Picture 12" descr="template-3-pi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05013" y="1685925"/>
            <a:ext cx="5133975"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67213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0" descr="template-3-ba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828800"/>
            <a:ext cx="52292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Date Placeholder 3"/>
          <p:cNvSpPr>
            <a:spLocks noGrp="1"/>
          </p:cNvSpPr>
          <p:nvPr>
            <p:ph type="dt" sz="quarter" idx="10"/>
          </p:nvPr>
        </p:nvSpPr>
        <p:spPr/>
        <p:txBody>
          <a:bodyPr/>
          <a:lstStyle/>
          <a:p>
            <a:pPr>
              <a:defRPr/>
            </a:pPr>
            <a:r>
              <a:rPr lang="en-PH"/>
              <a:t>www.designfreebies.org</a:t>
            </a:r>
          </a:p>
        </p:txBody>
      </p:sp>
      <p:sp>
        <p:nvSpPr>
          <p:cNvPr id="31" name="Footer Placeholder 4"/>
          <p:cNvSpPr>
            <a:spLocks noGrp="1"/>
          </p:cNvSpPr>
          <p:nvPr>
            <p:ph type="ftr" sz="quarter" idx="11"/>
          </p:nvPr>
        </p:nvSpPr>
        <p:spPr/>
        <p:txBody>
          <a:bodyPr/>
          <a:lstStyle/>
          <a:p>
            <a:pPr>
              <a:defRPr/>
            </a:pPr>
            <a:r>
              <a:rPr lang="en-PH"/>
              <a:t>Company Logo</a:t>
            </a:r>
          </a:p>
        </p:txBody>
      </p:sp>
      <p:sp>
        <p:nvSpPr>
          <p:cNvPr id="10245" name="Rectangle 2"/>
          <p:cNvSpPr>
            <a:spLocks noGrp="1" noChangeArrowheads="1"/>
          </p:cNvSpPr>
          <p:nvPr>
            <p:ph type="title"/>
          </p:nvPr>
        </p:nvSpPr>
        <p:spPr/>
        <p:txBody>
          <a:bodyPr/>
          <a:lstStyle/>
          <a:p>
            <a:r>
              <a:rPr lang="en-PH" sz="3600" smtClean="0">
                <a:solidFill>
                  <a:schemeClr val="bg1"/>
                </a:solidFill>
                <a:latin typeface="Verdana" panose="020B0604030504040204" pitchFamily="34" charset="0"/>
              </a:rPr>
              <a:t>Bar Chart</a:t>
            </a:r>
            <a:endParaRPr lang="en-PH" sz="2000" smtClean="0">
              <a:solidFill>
                <a:schemeClr val="bg1"/>
              </a:solidFill>
              <a:latin typeface="Verdana" panose="020B0604030504040204" pitchFamily="34" charset="0"/>
            </a:endParaRPr>
          </a:p>
        </p:txBody>
      </p:sp>
      <p:sp>
        <p:nvSpPr>
          <p:cNvPr id="10246" name="TextBox 20"/>
          <p:cNvSpPr txBox="1">
            <a:spLocks noChangeArrowheads="1"/>
          </p:cNvSpPr>
          <p:nvPr/>
        </p:nvSpPr>
        <p:spPr bwMode="auto">
          <a:xfrm>
            <a:off x="2286000" y="3962400"/>
            <a:ext cx="7223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A</a:t>
            </a:r>
          </a:p>
        </p:txBody>
      </p:sp>
      <p:sp>
        <p:nvSpPr>
          <p:cNvPr id="10247" name="TextBox 21"/>
          <p:cNvSpPr txBox="1">
            <a:spLocks noChangeArrowheads="1"/>
          </p:cNvSpPr>
          <p:nvPr/>
        </p:nvSpPr>
        <p:spPr bwMode="auto">
          <a:xfrm>
            <a:off x="2819400" y="3730625"/>
            <a:ext cx="733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B</a:t>
            </a:r>
          </a:p>
        </p:txBody>
      </p:sp>
      <p:sp>
        <p:nvSpPr>
          <p:cNvPr id="10248" name="TextBox 22"/>
          <p:cNvSpPr txBox="1">
            <a:spLocks noChangeArrowheads="1"/>
          </p:cNvSpPr>
          <p:nvPr/>
        </p:nvSpPr>
        <p:spPr bwMode="auto">
          <a:xfrm>
            <a:off x="3276600" y="33528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C</a:t>
            </a:r>
          </a:p>
        </p:txBody>
      </p:sp>
      <p:sp>
        <p:nvSpPr>
          <p:cNvPr id="10249" name="TextBox 23"/>
          <p:cNvSpPr txBox="1">
            <a:spLocks noChangeArrowheads="1"/>
          </p:cNvSpPr>
          <p:nvPr/>
        </p:nvSpPr>
        <p:spPr bwMode="auto">
          <a:xfrm>
            <a:off x="3810000" y="30480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D</a:t>
            </a:r>
          </a:p>
        </p:txBody>
      </p:sp>
      <p:sp>
        <p:nvSpPr>
          <p:cNvPr id="10250" name="TextBox 23"/>
          <p:cNvSpPr txBox="1">
            <a:spLocks noChangeArrowheads="1"/>
          </p:cNvSpPr>
          <p:nvPr/>
        </p:nvSpPr>
        <p:spPr bwMode="auto">
          <a:xfrm>
            <a:off x="4343400" y="25908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E</a:t>
            </a:r>
          </a:p>
        </p:txBody>
      </p:sp>
      <p:sp>
        <p:nvSpPr>
          <p:cNvPr id="10251" name="TextBox 23"/>
          <p:cNvSpPr txBox="1">
            <a:spLocks noChangeArrowheads="1"/>
          </p:cNvSpPr>
          <p:nvPr/>
        </p:nvSpPr>
        <p:spPr bwMode="auto">
          <a:xfrm>
            <a:off x="4953000" y="21336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F</a:t>
            </a:r>
          </a:p>
        </p:txBody>
      </p:sp>
    </p:spTree>
    <p:extLst>
      <p:ext uri="{BB962C8B-B14F-4D97-AF65-F5344CB8AC3E}">
        <p14:creationId xmlns:p14="http://schemas.microsoft.com/office/powerpoint/2010/main" val="9925057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Date Placeholder 3"/>
          <p:cNvSpPr>
            <a:spLocks noGrp="1"/>
          </p:cNvSpPr>
          <p:nvPr>
            <p:ph type="dt" sz="quarter" idx="10"/>
          </p:nvPr>
        </p:nvSpPr>
        <p:spPr/>
        <p:txBody>
          <a:bodyPr/>
          <a:lstStyle/>
          <a:p>
            <a:pPr>
              <a:defRPr/>
            </a:pPr>
            <a:r>
              <a:rPr lang="en-PH"/>
              <a:t>www.designfreebies.org</a:t>
            </a:r>
          </a:p>
        </p:txBody>
      </p:sp>
      <p:sp>
        <p:nvSpPr>
          <p:cNvPr id="25" name="Footer Placeholder 4"/>
          <p:cNvSpPr>
            <a:spLocks noGrp="1"/>
          </p:cNvSpPr>
          <p:nvPr>
            <p:ph type="ftr" sz="quarter" idx="11"/>
          </p:nvPr>
        </p:nvSpPr>
        <p:spPr/>
        <p:txBody>
          <a:bodyPr/>
          <a:lstStyle/>
          <a:p>
            <a:pPr>
              <a:defRPr/>
            </a:pPr>
            <a:r>
              <a:rPr lang="en-PH"/>
              <a:t>Company Logo</a:t>
            </a:r>
          </a:p>
        </p:txBody>
      </p:sp>
      <p:sp>
        <p:nvSpPr>
          <p:cNvPr id="11268" name="Rectangle 2"/>
          <p:cNvSpPr>
            <a:spLocks noGrp="1" noChangeArrowheads="1"/>
          </p:cNvSpPr>
          <p:nvPr>
            <p:ph type="title"/>
          </p:nvPr>
        </p:nvSpPr>
        <p:spPr/>
        <p:txBody>
          <a:bodyPr/>
          <a:lstStyle/>
          <a:p>
            <a:r>
              <a:rPr lang="en-PH" smtClean="0">
                <a:latin typeface="Verdana" panose="020B0604030504040204" pitchFamily="34" charset="0"/>
              </a:rPr>
              <a:t>Diagram</a:t>
            </a:r>
            <a:endParaRPr lang="en-PH" sz="1800" smtClean="0">
              <a:latin typeface="Verdana" panose="020B0604030504040204" pitchFamily="34" charset="0"/>
            </a:endParaRPr>
          </a:p>
        </p:txBody>
      </p:sp>
      <p:sp>
        <p:nvSpPr>
          <p:cNvPr id="12294" name="AutoShape 4"/>
          <p:cNvSpPr>
            <a:spLocks noChangeArrowheads="1"/>
          </p:cNvSpPr>
          <p:nvPr/>
        </p:nvSpPr>
        <p:spPr bwMode="auto">
          <a:xfrm>
            <a:off x="3424238" y="2465388"/>
            <a:ext cx="2295525" cy="3155950"/>
          </a:xfrm>
          <a:prstGeom prst="roundRect">
            <a:avLst>
              <a:gd name="adj" fmla="val 4690"/>
            </a:avLst>
          </a:prstGeom>
          <a:noFill/>
          <a:ln w="57150">
            <a:solidFill>
              <a:schemeClr val="accent6"/>
            </a:solidFill>
            <a:round/>
            <a:headEnd/>
            <a:tailEnd/>
          </a:ln>
        </p:spPr>
        <p:txBody>
          <a:bodyPr wrap="none" anchor="ctr"/>
          <a:lstStyle/>
          <a:p>
            <a:pPr>
              <a:defRPr/>
            </a:pPr>
            <a:endParaRPr lang="en-US">
              <a:latin typeface="Arial" charset="0"/>
            </a:endParaRPr>
          </a:p>
        </p:txBody>
      </p:sp>
      <p:sp>
        <p:nvSpPr>
          <p:cNvPr id="95237" name="AutoShape 5"/>
          <p:cNvSpPr>
            <a:spLocks noChangeArrowheads="1"/>
          </p:cNvSpPr>
          <p:nvPr/>
        </p:nvSpPr>
        <p:spPr bwMode="gray">
          <a:xfrm>
            <a:off x="3657600" y="2327275"/>
            <a:ext cx="1863725" cy="287338"/>
          </a:xfrm>
          <a:prstGeom prst="roundRect">
            <a:avLst>
              <a:gd name="adj" fmla="val 50000"/>
            </a:avLst>
          </a:prstGeom>
          <a:solidFill>
            <a:schemeClr val="accent6"/>
          </a:solidFill>
          <a:ln w="9525">
            <a:noFill/>
            <a:round/>
            <a:headEnd/>
            <a:tailEnd/>
          </a:ln>
        </p:spPr>
        <p:txBody>
          <a:bodyPr wrap="none" anchor="ctr"/>
          <a:lstStyle/>
          <a:p>
            <a:pPr>
              <a:defRPr/>
            </a:pPr>
            <a:endParaRPr lang="en-PH">
              <a:latin typeface="Arial" charset="0"/>
            </a:endParaRPr>
          </a:p>
        </p:txBody>
      </p:sp>
      <p:sp>
        <p:nvSpPr>
          <p:cNvPr id="11271" name="AutoShape 8"/>
          <p:cNvSpPr>
            <a:spLocks noChangeArrowheads="1"/>
          </p:cNvSpPr>
          <p:nvPr/>
        </p:nvSpPr>
        <p:spPr bwMode="auto">
          <a:xfrm>
            <a:off x="5934075" y="2101850"/>
            <a:ext cx="2295525" cy="3155950"/>
          </a:xfrm>
          <a:prstGeom prst="roundRect">
            <a:avLst>
              <a:gd name="adj" fmla="val 4690"/>
            </a:avLst>
          </a:prstGeom>
          <a:noFill/>
          <a:ln w="57150">
            <a:solidFill>
              <a:srgbClr val="33BB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2" name="AutoShape 9"/>
          <p:cNvSpPr>
            <a:spLocks noChangeArrowheads="1"/>
          </p:cNvSpPr>
          <p:nvPr/>
        </p:nvSpPr>
        <p:spPr bwMode="gray">
          <a:xfrm>
            <a:off x="6149975" y="1958975"/>
            <a:ext cx="1863725" cy="287338"/>
          </a:xfrm>
          <a:prstGeom prst="roundRect">
            <a:avLst>
              <a:gd name="adj" fmla="val 50000"/>
            </a:avLst>
          </a:prstGeom>
          <a:solidFill>
            <a:srgbClr val="28AA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3" name="Text Box 13"/>
          <p:cNvSpPr txBox="1">
            <a:spLocks noChangeArrowheads="1"/>
          </p:cNvSpPr>
          <p:nvPr/>
        </p:nvSpPr>
        <p:spPr bwMode="gray">
          <a:xfrm>
            <a:off x="3914775" y="22987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4" name="Text Box 14"/>
          <p:cNvSpPr txBox="1">
            <a:spLocks noChangeArrowheads="1"/>
          </p:cNvSpPr>
          <p:nvPr/>
        </p:nvSpPr>
        <p:spPr bwMode="gray">
          <a:xfrm>
            <a:off x="6429375" y="1941513"/>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5" name="AutoShape 16"/>
          <p:cNvSpPr>
            <a:spLocks noChangeArrowheads="1"/>
          </p:cNvSpPr>
          <p:nvPr/>
        </p:nvSpPr>
        <p:spPr bwMode="auto">
          <a:xfrm>
            <a:off x="914400" y="2759075"/>
            <a:ext cx="2295525" cy="3155950"/>
          </a:xfrm>
          <a:prstGeom prst="roundRect">
            <a:avLst>
              <a:gd name="adj" fmla="val 4690"/>
            </a:avLst>
          </a:prstGeom>
          <a:noFill/>
          <a:ln w="57150">
            <a:solidFill>
              <a:srgbClr val="FFC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6" name="AutoShape 17"/>
          <p:cNvSpPr>
            <a:spLocks noChangeArrowheads="1"/>
          </p:cNvSpPr>
          <p:nvPr/>
        </p:nvSpPr>
        <p:spPr bwMode="gray">
          <a:xfrm>
            <a:off x="1130300" y="2616200"/>
            <a:ext cx="1863725" cy="287338"/>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7" name="Text Box 20"/>
          <p:cNvSpPr txBox="1">
            <a:spLocks noChangeArrowheads="1"/>
          </p:cNvSpPr>
          <p:nvPr/>
        </p:nvSpPr>
        <p:spPr bwMode="gray">
          <a:xfrm>
            <a:off x="1400175" y="25908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8" name="Text Box 21"/>
          <p:cNvSpPr txBox="1">
            <a:spLocks noChangeArrowheads="1"/>
          </p:cNvSpPr>
          <p:nvPr/>
        </p:nvSpPr>
        <p:spPr bwMode="auto">
          <a:xfrm>
            <a:off x="990600" y="3019425"/>
            <a:ext cx="213360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Start by scheduling the time you need to prepare, including filling out a planner, writing your script, and speaking it out. When you speak it out, time it and record it. Listen to the recording and edit. </a:t>
            </a:r>
          </a:p>
        </p:txBody>
      </p:sp>
      <p:sp>
        <p:nvSpPr>
          <p:cNvPr id="11279" name="Text Box 22"/>
          <p:cNvSpPr txBox="1">
            <a:spLocks noChangeArrowheads="1"/>
          </p:cNvSpPr>
          <p:nvPr/>
        </p:nvSpPr>
        <p:spPr bwMode="auto">
          <a:xfrm>
            <a:off x="3505200" y="2698750"/>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Storyboard your slides, based on your planner. Figure out the best way to show your points, including data, images, video, and diagrams. </a:t>
            </a:r>
          </a:p>
        </p:txBody>
      </p:sp>
      <p:sp>
        <p:nvSpPr>
          <p:cNvPr id="11280" name="Text Box 23"/>
          <p:cNvSpPr txBox="1">
            <a:spLocks noChangeArrowheads="1"/>
          </p:cNvSpPr>
          <p:nvPr/>
        </p:nvSpPr>
        <p:spPr bwMode="auto">
          <a:xfrm>
            <a:off x="6019800" y="2303463"/>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Practice delivering your presentation several times until it’s smooth. Delivery is where the rubber hits the road, so you should never wing it. </a:t>
            </a:r>
          </a:p>
        </p:txBody>
      </p:sp>
      <p:pic>
        <p:nvPicPr>
          <p:cNvPr id="11281" name="Picture 18" descr="template-2-arrow-3.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1447800"/>
            <a:ext cx="1795463" cy="83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19" descr="template-2-arrow-4.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976639">
            <a:off x="2254250" y="1733550"/>
            <a:ext cx="1639888"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24185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PH" smtClean="0">
                <a:latin typeface="Arial" panose="020B0604020202020204" pitchFamily="34" charset="0"/>
              </a:rPr>
              <a:t>Table</a:t>
            </a:r>
          </a:p>
        </p:txBody>
      </p:sp>
      <p:graphicFrame>
        <p:nvGraphicFramePr>
          <p:cNvPr id="20549" name="Group 69"/>
          <p:cNvGraphicFramePr>
            <a:graphicFrameLocks noGrp="1"/>
          </p:cNvGraphicFramePr>
          <p:nvPr>
            <p:ph idx="1"/>
          </p:nvPr>
        </p:nvGraphicFramePr>
        <p:xfrm>
          <a:off x="838200" y="1828800"/>
          <a:ext cx="7467600" cy="3135313"/>
        </p:xfrm>
        <a:graphic>
          <a:graphicData uri="http://schemas.openxmlformats.org/drawingml/2006/table">
            <a:tbl>
              <a:tblPr/>
              <a:tblGrid>
                <a:gridCol w="1684338"/>
                <a:gridCol w="1174750"/>
                <a:gridCol w="1152525"/>
                <a:gridCol w="1149350"/>
                <a:gridCol w="1157287"/>
                <a:gridCol w="1149350"/>
              </a:tblGrid>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800" b="0" i="0" u="none" strike="noStrike" cap="none" normalizeH="0" baseline="0" dirty="0" smtClean="0">
                        <a:ln>
                          <a:noFill/>
                        </a:ln>
                        <a:solidFill>
                          <a:schemeClr val="bg1"/>
                        </a:solidFill>
                        <a:effectLst/>
                        <a:latin typeface="Verdana"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87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95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267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454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312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5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bl>
          </a:graphicData>
        </a:graphic>
      </p:graphicFrame>
      <p:sp>
        <p:nvSpPr>
          <p:cNvPr id="64" name="Date Placeholder 3"/>
          <p:cNvSpPr>
            <a:spLocks noGrp="1"/>
          </p:cNvSpPr>
          <p:nvPr>
            <p:ph type="dt" sz="quarter" idx="10"/>
          </p:nvPr>
        </p:nvSpPr>
        <p:spPr/>
        <p:txBody>
          <a:bodyPr/>
          <a:lstStyle/>
          <a:p>
            <a:pPr>
              <a:defRPr/>
            </a:pPr>
            <a:r>
              <a:rPr lang="en-PH"/>
              <a:t>www.designfreebies.org</a:t>
            </a:r>
          </a:p>
        </p:txBody>
      </p:sp>
      <p:sp>
        <p:nvSpPr>
          <p:cNvPr id="65" name="Footer Placeholder 4"/>
          <p:cNvSpPr>
            <a:spLocks noGrp="1"/>
          </p:cNvSpPr>
          <p:nvPr>
            <p:ph type="ftr" sz="quarter" idx="11"/>
          </p:nvPr>
        </p:nvSpPr>
        <p:spPr/>
        <p:txBody>
          <a:bodyPr/>
          <a:lstStyle/>
          <a:p>
            <a:pPr>
              <a:defRPr/>
            </a:pPr>
            <a:r>
              <a:rPr lang="en-PH"/>
              <a:t>Company Logo</a:t>
            </a:r>
          </a:p>
        </p:txBody>
      </p:sp>
    </p:spTree>
    <p:extLst>
      <p:ext uri="{BB962C8B-B14F-4D97-AF65-F5344CB8AC3E}">
        <p14:creationId xmlns:p14="http://schemas.microsoft.com/office/powerpoint/2010/main" val="747277852"/>
      </p:ext>
    </p:extLst>
  </p:cSld>
  <p:clrMapOvr>
    <a:masterClrMapping/>
  </p:clrMapOvr>
  <p:timing>
    <p:tnLst>
      <p:par>
        <p:cTn id="1" dur="indefinite" restart="never" nodeType="tmRoot"/>
      </p:par>
    </p:tnLst>
  </p:timing>
</p:sld>
</file>

<file path=ppt/theme/theme1.xml><?xml version="1.0" encoding="utf-8"?>
<a:theme xmlns:a="http://schemas.openxmlformats.org/drawingml/2006/main" name="コンピュータ（003）">
  <a:themeElements>
    <a:clrScheme name="コンピュータ（00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コンピュータ（003）">
      <a:majorFont>
        <a:latin typeface="Arial Rounded MT Bold"/>
        <a:ea typeface="MS PGothic"/>
        <a:cs typeface=""/>
      </a:majorFont>
      <a:minorFont>
        <a:latin typeface="MS PGothic"/>
        <a:ea typeface="MS PGothic"/>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MS PGothic" panose="020B0600070205080204" pitchFamily="34" charset="-128"/>
            <a:ea typeface="SimSun"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MS PGothic" panose="020B0600070205080204" pitchFamily="34" charset="-128"/>
            <a:ea typeface="SimSun" panose="02010600030101010101" pitchFamily="2" charset="-122"/>
          </a:defRPr>
        </a:defPPr>
      </a:lstStyle>
    </a:lnDef>
  </a:objectDefaults>
  <a:extraClrSchemeLst>
    <a:extraClrScheme>
      <a:clrScheme name="コンピュータ（00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コンピュータ（00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コンピュータ（00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コンピュータ（00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コンピュータ（00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コンピュータ（00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コンピュータ（00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コンピュータ（00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コンピュータ（00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コンピュータ（00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コンピュータ（00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コンピュータ（00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MS PGothic" panose="020B0600070205080204" pitchFamily="34" charset="-128"/>
            <a:ea typeface="SimSun"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MS PGothic" panose="020B0600070205080204" pitchFamily="34" charset="-128"/>
            <a:ea typeface="SimSun"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157255219</TotalTime>
  <Pages>0</Pages>
  <Words>321</Words>
  <Characters>0</Characters>
  <Application>Microsoft Office PowerPoint</Application>
  <DocSecurity>0</DocSecurity>
  <PresentationFormat>On-screen Show (4:3)</PresentationFormat>
  <Lines>0</Lines>
  <Paragraphs>99</Paragraphs>
  <Slides>10</Slides>
  <Notes>0</Notes>
  <HiddenSlides>0</HiddenSlides>
  <MMClips>0</MMClips>
  <ScaleCrop>false</ScaleCrop>
  <HeadingPairs>
    <vt:vector size="6" baseType="variant">
      <vt:variant>
        <vt:lpstr>Fonts Used</vt:lpstr>
      </vt:variant>
      <vt:variant>
        <vt:i4>46</vt:i4>
      </vt:variant>
      <vt:variant>
        <vt:lpstr>Theme</vt:lpstr>
      </vt:variant>
      <vt:variant>
        <vt:i4>2</vt:i4>
      </vt:variant>
      <vt:variant>
        <vt:lpstr>Slide Titles</vt:lpstr>
      </vt:variant>
      <vt:variant>
        <vt:i4>10</vt:i4>
      </vt:variant>
    </vt:vector>
  </HeadingPairs>
  <TitlesOfParts>
    <vt:vector size="58" baseType="lpstr">
      <vt:lpstr>Arial</vt:lpstr>
      <vt:lpstr>SimSun</vt:lpstr>
      <vt:lpstr>Wingdings</vt:lpstr>
      <vt:lpstr>MS PGothic</vt:lpstr>
      <vt:lpstr>Arial Rounded MT Bold</vt:lpstr>
      <vt:lpstr>SimHei</vt:lpstr>
      <vt:lpstr>Arial Black</vt:lpstr>
      <vt:lpstr>Calibri</vt:lpstr>
      <vt:lpstr>Microsoft YaHei</vt:lpstr>
      <vt:lpstr>方正超粗黑简体</vt:lpstr>
      <vt:lpstr>Times New Roman</vt:lpstr>
      <vt:lpstr>Haettenschweiler</vt:lpstr>
      <vt:lpstr>Mistral</vt:lpstr>
      <vt:lpstr>Arial Unicode MS</vt:lpstr>
      <vt:lpstr>Rockwell</vt:lpstr>
      <vt:lpstr>方正粗宋简体</vt:lpstr>
      <vt:lpstr>Verdana</vt:lpstr>
      <vt:lpstr>楷体_GB2312</vt:lpstr>
      <vt:lpstr>华文细黑</vt:lpstr>
      <vt:lpstr>MS UI Gothic</vt:lpstr>
      <vt:lpstr>华文楷体</vt:lpstr>
      <vt:lpstr>方正静蕾简体</vt:lpstr>
      <vt:lpstr>Latha</vt:lpstr>
      <vt:lpstr>PMingLiU</vt:lpstr>
      <vt:lpstr>华文宋体</vt:lpstr>
      <vt:lpstr>HY견고딕</vt:lpstr>
      <vt:lpstr>Gulim</vt:lpstr>
      <vt:lpstr>Lucida Sans Unicode</vt:lpstr>
      <vt:lpstr>Malgun Gothic</vt:lpstr>
      <vt:lpstr>BatangChe</vt:lpstr>
      <vt:lpstr>Segoe Print</vt:lpstr>
      <vt:lpstr>Batang</vt:lpstr>
      <vt:lpstr>HY헤드라인M</vt:lpstr>
      <vt:lpstr>Adobe Myungjo Std M</vt:lpstr>
      <vt:lpstr>Dotum</vt:lpstr>
      <vt:lpstr>Malgun Gothic</vt:lpstr>
      <vt:lpstr>Trebuchet MS</vt:lpstr>
      <vt:lpstr>Arial Narrow</vt:lpstr>
      <vt:lpstr>Dinbol</vt:lpstr>
      <vt:lpstr>휴먼새내기체</vt:lpstr>
      <vt:lpstr>Helvetica</vt:lpstr>
      <vt:lpstr>DotumChe</vt:lpstr>
      <vt:lpstr>HY각헤드라인M</vt:lpstr>
      <vt:lpstr>Dinmed</vt:lpstr>
      <vt:lpstr>가는각진제목체</vt:lpstr>
      <vt:lpstr>Lucida Console</vt:lpstr>
      <vt:lpstr>コンピュータ（003）</vt:lpstr>
      <vt:lpstr>默认设计模板</vt:lpstr>
      <vt:lpstr>NAME OF PRESENTATION</vt:lpstr>
      <vt:lpstr>PowerPoint Presentation</vt:lpstr>
      <vt:lpstr>Contents</vt:lpstr>
      <vt:lpstr>Diagram</vt:lpstr>
      <vt:lpstr> Circular Diagram</vt:lpstr>
      <vt:lpstr>Pie Chart</vt:lpstr>
      <vt:lpstr>Bar Chart</vt:lpstr>
      <vt:lpstr>Diagram</vt:lpstr>
      <vt:lpstr>Table</vt:lpstr>
      <vt:lpstr>PowerPoint Presentation</vt:lpstr>
    </vt:vector>
  </TitlesOfParts>
  <Manager/>
  <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subject/>
  <dc:creator>Fatemeh</dc:creator>
  <cp:keywords/>
  <dc:description/>
  <cp:lastModifiedBy>Fatemeh</cp:lastModifiedBy>
  <cp:revision>2</cp:revision>
  <cp:lastPrinted>1899-12-30T00:00:00Z</cp:lastPrinted>
  <dcterms:created xsi:type="dcterms:W3CDTF">2009-03-02T19:25:44Z</dcterms:created>
  <dcterms:modified xsi:type="dcterms:W3CDTF">2015-11-19T14:02:26Z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1033-8.1.0.3018</vt:lpwstr>
  </property>
</Properties>
</file>