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FFF"/>
    <a:srgbClr val="E20071"/>
    <a:srgbClr val="E20087"/>
    <a:srgbClr val="FFABCB"/>
    <a:srgbClr val="EF720B"/>
    <a:srgbClr val="F79B4F"/>
    <a:srgbClr val="6F4001"/>
    <a:srgbClr val="CC9900"/>
    <a:srgbClr val="F7E289"/>
    <a:srgbClr val="FF9E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3581705"/>
            <a:ext cx="8246070" cy="15270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2360065"/>
            <a:ext cx="6400800" cy="91623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157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527605"/>
            <a:ext cx="6558080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5"/>
            <a:ext cx="6558080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91130"/>
            <a:ext cx="807689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4130" y="3581705"/>
            <a:ext cx="6108200" cy="152705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720" y="2360065"/>
            <a:ext cx="6400800" cy="106893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55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39</cp:revision>
  <dcterms:created xsi:type="dcterms:W3CDTF">2013-08-21T19:17:07Z</dcterms:created>
  <dcterms:modified xsi:type="dcterms:W3CDTF">2013-11-11T18:24:30Z</dcterms:modified>
</cp:coreProperties>
</file>