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AD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80" d="100"/>
          <a:sy n="80" d="100"/>
        </p:scale>
        <p:origin x="111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E6D0C-65A8-4F18-8723-0083BB8011F1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F8F34-2310-479B-9E35-BA98177B9C37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80366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CFC28-834C-47EF-906A-AC9FCCAB201F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DEF459-A601-4C7F-979C-032BDA835C7B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51414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5EC8F-724F-491A-B080-7F41F60415E1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C55A1B-8D69-4099-BFBB-5269ED6DEFBB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12345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DA343-FE57-4626-B506-77F51D06619D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55093-88D1-4B79-B836-A9A8EFFD9F9C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0864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1250F-4B46-42FC-80E1-A4AAA9CE9C51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38B29A-DC47-4F2A-B969-9F0E00793043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95067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67D91-FA03-4BD5-99F8-F17892AF7272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926DE-033B-44FB-BCDF-58422AD64CE7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44137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6092A-90EA-42F2-A6EB-50248D44CC34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1E66A7-72B4-4028-B62E-AE31908A8329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18092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D7DCD-1FC9-45FF-8A08-9E79D65F48AF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7DECA-5E0B-4C31-AE32-D9C477AB64FF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16775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42A00-10C7-4FDA-A396-00B7445B1F26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1005B-E154-4526-817E-1ED201949A62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3061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6CD03-E83B-42B1-A820-6B9211C21239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20582-2736-413B-8170-7288751CA2C4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7311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D5B7B-2B53-4A71-B949-29C4E0E1ED88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B4A5D-48B5-441A-AB0F-B42B7323B1E6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9516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D4E993-67BD-490D-A12C-AA6C54141C60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4E1E4891-FE22-4E9F-94CB-F1158EBFE0A8}" type="slidenum">
              <a:rPr lang="fr-CA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604838"/>
            <a:ext cx="7772400" cy="1470025"/>
          </a:xfrm>
        </p:spPr>
        <p:txBody>
          <a:bodyPr/>
          <a:lstStyle/>
          <a:p>
            <a:r>
              <a:rPr lang="fr-CA" smtClean="0">
                <a:solidFill>
                  <a:srgbClr val="7DAD21"/>
                </a:solidFill>
              </a:rPr>
              <a:t>PRESENTATION  NAME</a:t>
            </a: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371600" y="1533525"/>
            <a:ext cx="6400800" cy="1752600"/>
          </a:xfrm>
        </p:spPr>
        <p:txBody>
          <a:bodyPr/>
          <a:lstStyle/>
          <a:p>
            <a:r>
              <a:rPr lang="fr-CA" smtClean="0">
                <a:solidFill>
                  <a:srgbClr val="7DAD21"/>
                </a:solidFill>
              </a:rPr>
              <a:t>Company Name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95936" y="2708920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smtClean="0">
                <a:solidFill>
                  <a:srgbClr val="FF0000"/>
                </a:solidFill>
              </a:rPr>
              <a:t>irppt.com</a:t>
            </a:r>
          </a:p>
          <a:p>
            <a:pPr algn="ctr"/>
            <a:r>
              <a:rPr lang="fa-IR" sz="2400" smtClean="0">
                <a:solidFill>
                  <a:srgbClr val="FF0000"/>
                </a:solidFill>
              </a:rPr>
              <a:t>مرکز پاورپوینت مادسیج</a:t>
            </a:r>
            <a:endParaRPr lang="fa-I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28875" y="274638"/>
            <a:ext cx="6257925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Title</a:t>
            </a:r>
            <a:endParaRPr lang="fr-C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28875" y="1600200"/>
            <a:ext cx="6257925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89150"/>
            <a:ext cx="8229600" cy="43402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Title</a:t>
            </a:r>
            <a:endParaRPr lang="fr-C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129</Template>
  <TotalTime>30</TotalTime>
  <Words>143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Arial</vt:lpstr>
      <vt:lpstr>Thème Office</vt:lpstr>
      <vt:lpstr>PRESENTATION  NAME</vt:lpstr>
      <vt:lpstr>Title</vt:lpstr>
      <vt:lpstr>Title</vt:lpstr>
      <vt:lpstr>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Fatemeh</dc:creator>
  <cp:lastModifiedBy>Fatemeh</cp:lastModifiedBy>
  <cp:revision>2</cp:revision>
  <dcterms:created xsi:type="dcterms:W3CDTF">2015-11-19T13:49:00Z</dcterms:created>
  <dcterms:modified xsi:type="dcterms:W3CDTF">2015-11-19T14:19:01Z</dcterms:modified>
</cp:coreProperties>
</file>