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B00"/>
    <a:srgbClr val="FFF4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2595" y="680310"/>
            <a:ext cx="7772400" cy="183246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6940" y="4192525"/>
            <a:ext cx="6400800" cy="129357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949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CC9B00"/>
                </a:solidFill>
                <a:effectLst>
                  <a:outerShdw blurRad="50800" dist="38100" dir="2700000" algn="tl" rotWithShape="0">
                    <a:schemeClr val="bg1">
                      <a:alpha val="6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4655"/>
            <a:ext cx="8229600" cy="427574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5" y="274638"/>
            <a:ext cx="6710784" cy="1143000"/>
          </a:xfrm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443836"/>
            <a:ext cx="6710784" cy="427574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9490"/>
            <a:ext cx="8229600" cy="1143000"/>
          </a:xfr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CC9B0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195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31812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0195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1812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4803345"/>
            <a:ext cx="6400800" cy="1293570"/>
          </a:xfrm>
        </p:spPr>
        <p:txBody>
          <a:bodyPr/>
          <a:lstStyle/>
          <a:p>
            <a:r>
              <a:rPr lang="en-US" dirty="0" smtClean="0">
                <a:solidFill>
                  <a:srgbClr val="FFF4C5"/>
                </a:solidFill>
              </a:rPr>
              <a:t>Click to edit </a:t>
            </a:r>
          </a:p>
          <a:p>
            <a:r>
              <a:rPr lang="en-US" dirty="0" smtClean="0">
                <a:solidFill>
                  <a:srgbClr val="FFF4C5"/>
                </a:solidFill>
              </a:rPr>
              <a:t>Master subtitle style</a:t>
            </a:r>
            <a:endParaRPr lang="en-US" dirty="0">
              <a:solidFill>
                <a:srgbClr val="FFF4C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14</cp:revision>
  <dcterms:created xsi:type="dcterms:W3CDTF">2013-08-21T19:17:07Z</dcterms:created>
  <dcterms:modified xsi:type="dcterms:W3CDTF">2013-09-26T00:12:08Z</dcterms:modified>
</cp:coreProperties>
</file>