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0" d="100"/>
          <a:sy n="80" d="100"/>
        </p:scale>
        <p:origin x="11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755F1-B446-437D-88C7-AE4D8AAB3529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BBBC0-575E-491F-A53F-B3E9159EFD3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643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213D3-BBAB-4F4B-8ADF-70BE6ED0CBD7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F21C1-3906-49AD-A899-3024521C233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7133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931DC-5EA4-4E60-8B55-E9D29A25386C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1A10B-0016-4839-8449-3FD5B4B7339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29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32A1B-9D8A-4C5B-8C58-3C755574FA36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C316C-1074-468B-88B0-DDBE8E8EC80C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50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FF656-D8D1-4A4E-A993-205E95EB42E8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F13AD-A44B-4DF1-86C1-75BF9AACADFE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642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C8ABB-5EB2-4DEA-BDB3-73CB965B27D2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3B68ED-68B5-4E94-A085-0F0E975270C8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979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43F16-6BE2-4EC6-89AA-30679B143193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6B0DA-AA2D-4DDC-ADF1-4A23E56D54F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6385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D8DBA-266B-4EE6-9C1F-F68D5C1236AE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4FA8C0-A4B6-4FC9-BEC8-B04D4DCD18B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664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2175D-AD2D-47A9-82A8-ADAD4ED842CE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99A88-48FF-47EC-992F-56E08EE7A1B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708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FF313-732E-4DD7-B0CC-B488964D61ED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C32899-63F8-4956-BFAC-DF8B5774B4C0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1411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6837D-6D98-4ACD-AEE9-C099DEC0064F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CB107-56FE-4F6B-9072-AC4C163D5771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632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B246A1C-A1FA-49F0-9490-6CFC885ECE74}" type="datetimeFigureOut">
              <a:rPr lang="fr-FR"/>
              <a:pPr>
                <a:defRPr/>
              </a:pPr>
              <a:t>19/11/2015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F63AFCDE-EF5E-4292-9C2B-0FE53EF97B18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resentationdeck.com/shop/?orderby=popularity&amp;refppt-img" TargetMode="External"/><Relationship Id="rId7" Type="http://schemas.openxmlformats.org/officeDocument/2006/relationships/hyperlink" Target="http://presentationdeck.com/shop/?orderby=popularity&amp;refppt-promo-cod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://presentationdeck.com/shop/?orderby=popularity&amp;refppt-logo" TargetMode="Externa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chemeClr val="bg1"/>
                </a:solidFill>
              </a:rPr>
              <a:t>NAME OF PRESENTATION 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3143250"/>
            <a:ext cx="6400800" cy="1752600"/>
          </a:xfrm>
        </p:spPr>
        <p:txBody>
          <a:bodyPr/>
          <a:lstStyle/>
          <a:p>
            <a:r>
              <a:rPr lang="en-US" altLang="en-US" smtClean="0">
                <a:solidFill>
                  <a:schemeClr val="bg1"/>
                </a:solidFill>
              </a:rPr>
              <a:t>Company Name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6016" y="1208514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pPr algn="l"/>
            <a:r>
              <a:rPr lang="en-US" altLang="en-US" smtClean="0"/>
              <a:t>Title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286000" y="1600200"/>
            <a:ext cx="6400800" cy="4525963"/>
          </a:xfrm>
        </p:spPr>
        <p:txBody>
          <a:bodyPr/>
          <a:lstStyle/>
          <a:p>
            <a:r>
              <a:rPr lang="en-US" altLang="en-US" smtClean="0"/>
              <a:t>Lorem ipsum dolor sit amet, consectetuer adipiscing elit. Vivamus et magna. Fusce sed sem sed magna suscipit egestas. </a:t>
            </a:r>
          </a:p>
          <a:p>
            <a:r>
              <a:rPr lang="en-US" altLang="en-US" smtClean="0"/>
              <a:t>Lorem ipsum dolor sit amet, consectetuer adipiscing elit. Vivamus et magna. Fusce sed sem sed magna suscipit egestas.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457200" y="1628775"/>
            <a:ext cx="8229600" cy="1143000"/>
          </a:xfrm>
        </p:spPr>
        <p:txBody>
          <a:bodyPr/>
          <a:lstStyle/>
          <a:p>
            <a:r>
              <a:rPr lang="en-US" altLang="en-US" smtClean="0"/>
              <a:t>Title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57200" y="2997200"/>
            <a:ext cx="8229600" cy="3503613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mtClean="0"/>
              <a:t>Lorem ipsum dolor sit amet, consectetuer adipiscing elit. Vivamus et magna. Fusce sed sem sed magna suscipit egestas. 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9109075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0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3590925"/>
            <a:ext cx="66548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360363"/>
          </a:xfrm>
        </p:spPr>
        <p:txBody>
          <a:bodyPr>
            <a:normAutofit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en-US" sz="1100" dirty="0" smtClean="0">
                <a:solidFill>
                  <a:schemeClr val="bg1">
                    <a:lumMod val="75000"/>
                  </a:schemeClr>
                </a:solidFill>
                <a:latin typeface="Calibri Light" panose="020F0302020204030204" pitchFamily="34" charset="0"/>
              </a:rPr>
              <a:t>This template is sponsored by</a:t>
            </a:r>
            <a:endParaRPr lang="en-US" sz="1100" dirty="0">
              <a:solidFill>
                <a:schemeClr val="bg1">
                  <a:lumMod val="7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5124" name="Picture 7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263" y="2781300"/>
            <a:ext cx="11334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457200" y="5516563"/>
            <a:ext cx="8229600" cy="5778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 Light" panose="020F0302020204030204" pitchFamily="34" charset="0"/>
              </a:rPr>
              <a:t>50% OFF on all products. </a:t>
            </a:r>
          </a:p>
          <a:p>
            <a:pPr>
              <a:defRPr/>
            </a:pP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 Light" panose="020F0302020204030204" pitchFamily="34" charset="0"/>
              </a:rPr>
              <a:t>Save an additional 10% OFF with </a:t>
            </a:r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 Light" panose="020F0302020204030204" pitchFamily="34" charset="0"/>
              </a:rPr>
              <a:t>promo code: </a:t>
            </a:r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 Light" panose="020F0302020204030204" pitchFamily="34" charset="0"/>
                <a:hlinkClick r:id="rId7"/>
              </a:rPr>
              <a:t>TWISE10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 Light" panose="020F0302020204030204" pitchFamily="34" charset="0"/>
              </a:rPr>
              <a:t> 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457200" y="3303588"/>
            <a:ext cx="8229600" cy="3111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>
                <a:latin typeface="+mj-lt"/>
              </a:rPr>
              <a:t>Professionally designed PowerPoint </a:t>
            </a:r>
            <a:r>
              <a:rPr lang="en-US" sz="1200" dirty="0" smtClean="0">
                <a:latin typeface="+mj-lt"/>
              </a:rPr>
              <a:t>templates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9109075" y="0"/>
            <a:ext cx="0" cy="685800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110</Template>
  <TotalTime>28</TotalTime>
  <Words>104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110</vt:lpstr>
      <vt:lpstr>NAME OF PRESENTATION </vt:lpstr>
      <vt:lpstr>Title</vt:lpstr>
      <vt:lpstr>Title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Fatemeh</dc:creator>
  <cp:lastModifiedBy>Fatemeh</cp:lastModifiedBy>
  <cp:revision>2</cp:revision>
  <dcterms:created xsi:type="dcterms:W3CDTF">2015-11-19T13:48:38Z</dcterms:created>
  <dcterms:modified xsi:type="dcterms:W3CDTF">2015-11-19T14:17:00Z</dcterms:modified>
</cp:coreProperties>
</file>