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5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11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CCEE5-EF97-476C-BF57-BB9BD7473514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6E8B7-3001-4798-BE76-95D8A9B78F00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3506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03F0F-16F9-4888-8BE4-FDDBFFC23826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D3AAB-7966-4FA8-8526-D5EE139F4216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697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CD858-CE02-4E91-A398-02FAE3CB08B2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4A7BF-E4D5-4379-AA15-2D13E72F26D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111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0404E-1651-419C-B7C0-2727780E9618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FC131-D4B5-4E56-A53B-565341413D11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562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B704E-543B-47A4-BBE6-B6C27A68247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302AC-D982-4D40-8B0A-CA0278D05AE4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977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741F9-F275-468D-AC48-549C8D9A2AB8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311C4-7AF8-422A-9E17-84D196E4A0E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5303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14DA-0BB1-4AEE-BCF9-7837A787221D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65DBE-CC9F-4154-997D-0CCED16D48F9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152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3EAF-DA50-4F16-8836-49296473D1D4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20DB-23B1-4704-B956-2AF63C3A0FC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0848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60A36-07B5-4B06-9212-A142C0208E95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BF478-D871-48D5-AF08-4D3F74D40A4E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63241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2C8B7-5992-44C6-A75A-403B63835253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B805A-F725-4998-8617-FCD1C74C10C0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6387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4AE0D-DBC8-46AD-9E32-3433DCD4ECD0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611B8-AEE4-452E-BB58-E73779861783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9849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227A7C-67F0-46B2-915F-00FDFB31BEBD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12B93A4-8C0E-474B-A0B2-EDEB4AFD9B38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828925" y="2987675"/>
            <a:ext cx="5815013" cy="1470025"/>
          </a:xfrm>
        </p:spPr>
        <p:txBody>
          <a:bodyPr/>
          <a:lstStyle/>
          <a:p>
            <a:pPr algn="l"/>
            <a:r>
              <a:rPr lang="fr-CA" sz="3600" smtClean="0">
                <a:solidFill>
                  <a:srgbClr val="265F00"/>
                </a:solidFill>
                <a:latin typeface="Georgia" panose="02040502050405020303" pitchFamily="18" charset="0"/>
              </a:rPr>
              <a:t>PRESENTATION  NAME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514725" y="4000500"/>
            <a:ext cx="4789488" cy="1000125"/>
          </a:xfrm>
        </p:spPr>
        <p:txBody>
          <a:bodyPr/>
          <a:lstStyle/>
          <a:p>
            <a:pPr algn="l"/>
            <a:r>
              <a:rPr lang="fr-CA" sz="2400" smtClean="0">
                <a:solidFill>
                  <a:srgbClr val="265F00"/>
                </a:solidFill>
                <a:latin typeface="Georgia" panose="02040502050405020303" pitchFamily="18" charset="0"/>
              </a:rPr>
              <a:t>Company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4725144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Title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686550" cy="1143000"/>
          </a:xfrm>
        </p:spPr>
        <p:txBody>
          <a:bodyPr/>
          <a:lstStyle/>
          <a:p>
            <a:pPr algn="l"/>
            <a:r>
              <a:rPr lang="fr-CA" smtClean="0">
                <a:solidFill>
                  <a:srgbClr val="265F00"/>
                </a:solidFill>
              </a:rPr>
              <a:t>Title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1928813" y="1600200"/>
            <a:ext cx="6686550" cy="4525963"/>
          </a:xfrm>
        </p:spPr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Title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Title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  <a:p>
            <a:r>
              <a:rPr lang="fr-CA" smtClean="0">
                <a:solidFill>
                  <a:srgbClr val="265F00"/>
                </a:solidFill>
              </a:rPr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131</Template>
  <TotalTime>31</TotalTime>
  <Words>188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Arial</vt:lpstr>
      <vt:lpstr>Georgia</vt:lpstr>
      <vt:lpstr>Thème Office</vt:lpstr>
      <vt:lpstr>PRESENTATION  NAME</vt:lpstr>
      <vt:lpstr>Title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Fatemeh</dc:creator>
  <cp:lastModifiedBy>Fatemeh</cp:lastModifiedBy>
  <cp:revision>2</cp:revision>
  <dcterms:created xsi:type="dcterms:W3CDTF">2015-11-19T13:49:10Z</dcterms:created>
  <dcterms:modified xsi:type="dcterms:W3CDTF">2015-11-19T14:20:11Z</dcterms:modified>
</cp:coreProperties>
</file>