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80" r:id="rId4"/>
    <p:sldId id="279" r:id="rId5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6713"/>
    <a:srgbClr val="000000"/>
    <a:srgbClr val="FFFF00"/>
    <a:srgbClr val="B3D3EA"/>
    <a:srgbClr val="78A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610" autoAdjust="0"/>
    <p:restoredTop sz="95596" autoAdjust="0"/>
  </p:normalViewPr>
  <p:slideViewPr>
    <p:cSldViewPr>
      <p:cViewPr>
        <p:scale>
          <a:sx n="66" d="100"/>
          <a:sy n="66" d="100"/>
        </p:scale>
        <p:origin x="-24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135168"/>
        <c:axId val="90145152"/>
      </c:lineChart>
      <c:catAx>
        <c:axId val="90135168"/>
        <c:scaling>
          <c:orientation val="minMax"/>
        </c:scaling>
        <c:delete val="0"/>
        <c:axPos val="b"/>
        <c:majorTickMark val="out"/>
        <c:minorTickMark val="none"/>
        <c:tickLblPos val="nextTo"/>
        <c:crossAx val="90145152"/>
        <c:crosses val="autoZero"/>
        <c:auto val="1"/>
        <c:lblAlgn val="ctr"/>
        <c:lblOffset val="100"/>
        <c:noMultiLvlLbl val="0"/>
      </c:catAx>
      <c:valAx>
        <c:axId val="90145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01351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B344534-527D-4683-9433-E651781C71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6548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B7D83B-5D04-4422-982C-C56E609DC2BE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80D869-DE26-4650-8CF6-4DF1DFB04CAC}" type="slidenum">
              <a:rPr lang="en-US"/>
              <a:pPr/>
              <a:t>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A31EEF-F053-49E0-A915-6D192770761A}" type="slidenum">
              <a:rPr lang="en-US"/>
              <a:pPr/>
              <a:t>4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4448175"/>
            <a:ext cx="8534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5133975"/>
            <a:ext cx="8534400" cy="441325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759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5438" y="95250"/>
            <a:ext cx="2182812" cy="5695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825" y="95250"/>
            <a:ext cx="6399213" cy="5695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405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666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688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52500" y="15240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5240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915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443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404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1747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802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8944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3825" y="95250"/>
            <a:ext cx="8734425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2500" y="1524000"/>
            <a:ext cx="7315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Name of presentation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81000" y="5133975"/>
            <a:ext cx="8534400" cy="809625"/>
          </a:xfrm>
        </p:spPr>
        <p:txBody>
          <a:bodyPr/>
          <a:lstStyle/>
          <a:p>
            <a:r>
              <a:rPr lang="en-US" dirty="0"/>
              <a:t>Company name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52500" y="1524000"/>
            <a:ext cx="6934200" cy="4267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ko-KR" sz="1800" dirty="0">
                <a:latin typeface="Verdana" pitchFamily="34" charset="0"/>
                <a:ea typeface="굴림" charset="-127"/>
              </a:rPr>
              <a:t>Your Text here</a:t>
            </a:r>
          </a:p>
          <a:p>
            <a:pPr>
              <a:lnSpc>
                <a:spcPct val="80000"/>
              </a:lnSpc>
            </a:pPr>
            <a:endParaRPr lang="en-US" altLang="ko-KR" sz="1800" dirty="0"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err="1">
                <a:latin typeface="Verdana" pitchFamily="34" charset="0"/>
                <a:ea typeface="굴림" charset="-127"/>
              </a:rPr>
              <a:t>Lorem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ipsum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dolor sit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amet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,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consectetuer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adipiscing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elit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,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sed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diam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nonummy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nibh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euismod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tincidunt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ut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laoreet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dolore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magna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aliquam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erat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volutpat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.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Ut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wisi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enim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ad minim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veniam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,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quis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nostrud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exerci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tation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ullamcorper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suscipit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lobortis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nisl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ut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aliquip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ex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ea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commodo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consequat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. </a:t>
            </a:r>
          </a:p>
          <a:p>
            <a:pPr>
              <a:lnSpc>
                <a:spcPct val="80000"/>
              </a:lnSpc>
            </a:pPr>
            <a:endParaRPr lang="en-US" altLang="ko-KR" sz="1800" dirty="0"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err="1">
                <a:latin typeface="Verdana" pitchFamily="34" charset="0"/>
                <a:ea typeface="굴림" charset="-127"/>
              </a:rPr>
              <a:t>Duis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autem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vel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eum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iriure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dolor in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hendrerit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in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vulputate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velit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esse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molestie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consequat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,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vel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illum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dolore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eu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feugiat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nulla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facilisis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at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vero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eros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et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accumsan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et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iusto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odio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dignissim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qui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blandit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praesent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luptatum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zzril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delenit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augue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duis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dolore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te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feugait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nulla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latin typeface="Verdana" pitchFamily="34" charset="0"/>
                <a:ea typeface="굴림" charset="-127"/>
              </a:rPr>
              <a:t>facilisi</a:t>
            </a:r>
            <a:r>
              <a:rPr lang="en-US" altLang="ko-KR" sz="1800" dirty="0">
                <a:latin typeface="Verdana" pitchFamily="34" charset="0"/>
                <a:ea typeface="굴림" charset="-127"/>
              </a:rPr>
              <a:t>.</a:t>
            </a:r>
            <a:endParaRPr lang="en-US" sz="1800" dirty="0"/>
          </a:p>
          <a:p>
            <a:pPr>
              <a:lnSpc>
                <a:spcPct val="80000"/>
              </a:lnSpc>
            </a:pPr>
            <a:endParaRPr lang="ru-RU" sz="1800" dirty="0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Slide master</a:t>
            </a:r>
            <a:endParaRPr lang="ru-RU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7939782"/>
              </p:ext>
            </p:extLst>
          </p:nvPr>
        </p:nvGraphicFramePr>
        <p:xfrm>
          <a:off x="952500" y="1524000"/>
          <a:ext cx="73152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51514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884238"/>
            <a:ext cx="6934200" cy="715962"/>
          </a:xfrm>
        </p:spPr>
        <p:txBody>
          <a:bodyPr/>
          <a:lstStyle/>
          <a:p>
            <a:r>
              <a:rPr lang="en-US" sz="4000" dirty="0"/>
              <a:t>Print master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05000"/>
            <a:ext cx="6934200" cy="4267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Your Text here</a:t>
            </a:r>
          </a:p>
          <a:p>
            <a:pPr>
              <a:lnSpc>
                <a:spcPct val="80000"/>
              </a:lnSpc>
            </a:pPr>
            <a:endParaRPr lang="en-US" altLang="ko-KR" sz="1800" dirty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Lorem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ipsum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dolor sit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amet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,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consectetuer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adipiscing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elit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,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sed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diam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nonummy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nibh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euismod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tincidunt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ut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laoreet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dolore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magna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aliquam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erat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volutpat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.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Ut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wisi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enim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ad minim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veniam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,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quis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nostrud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exerci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tation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ullamcorper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suscipit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lobortis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nisl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ut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aliquip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ex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ea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commodo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consequat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. </a:t>
            </a:r>
          </a:p>
          <a:p>
            <a:pPr>
              <a:lnSpc>
                <a:spcPct val="80000"/>
              </a:lnSpc>
            </a:pPr>
            <a:endParaRPr lang="en-US" altLang="ko-KR" sz="1800" dirty="0">
              <a:solidFill>
                <a:schemeClr val="tx1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Duis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autem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vel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eum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iriure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dolor in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hendrerit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in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vulputate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velit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esse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molestie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consequat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,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vel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illum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dolore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eu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feugiat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nulla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facilisis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at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vero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eros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et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accumsan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et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iusto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odio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dignissim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qui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blandit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praesent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luptatum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zzril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delenit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augue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duis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dolore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te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feugait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nulla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 </a:t>
            </a:r>
            <a:r>
              <a:rPr lang="en-US" altLang="ko-KR" sz="1800" dirty="0" err="1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facilisi</a:t>
            </a:r>
            <a:r>
              <a:rPr lang="en-US" altLang="ko-KR" sz="1800" dirty="0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.</a:t>
            </a:r>
            <a:endParaRPr lang="en-US" sz="18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owerpoint-template">
  <a:themeElements>
    <a:clrScheme name="powerpoint-template-24 12">
      <a:dk1>
        <a:srgbClr val="4D4D4D"/>
      </a:dk1>
      <a:lt1>
        <a:srgbClr val="FFFFFF"/>
      </a:lt1>
      <a:dk2>
        <a:srgbClr val="4D4D4D"/>
      </a:dk2>
      <a:lt2>
        <a:srgbClr val="158920"/>
      </a:lt2>
      <a:accent1>
        <a:srgbClr val="2FA73D"/>
      </a:accent1>
      <a:accent2>
        <a:srgbClr val="4ACA4A"/>
      </a:accent2>
      <a:accent3>
        <a:srgbClr val="FFFFFF"/>
      </a:accent3>
      <a:accent4>
        <a:srgbClr val="404040"/>
      </a:accent4>
      <a:accent5>
        <a:srgbClr val="ADD0AF"/>
      </a:accent5>
      <a:accent6>
        <a:srgbClr val="42B742"/>
      </a:accent6>
      <a:hlink>
        <a:srgbClr val="59D571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93CB6A"/>
        </a:lt2>
        <a:accent1>
          <a:srgbClr val="71BE5E"/>
        </a:accent1>
        <a:accent2>
          <a:srgbClr val="A0CD6E"/>
        </a:accent2>
        <a:accent3>
          <a:srgbClr val="FFFFFF"/>
        </a:accent3>
        <a:accent4>
          <a:srgbClr val="404040"/>
        </a:accent4>
        <a:accent5>
          <a:srgbClr val="BBDBB6"/>
        </a:accent5>
        <a:accent6>
          <a:srgbClr val="91BA63"/>
        </a:accent6>
        <a:hlink>
          <a:srgbClr val="6BAB4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189C25"/>
        </a:lt2>
        <a:accent1>
          <a:srgbClr val="33B642"/>
        </a:accent1>
        <a:accent2>
          <a:srgbClr val="5ED05F"/>
        </a:accent2>
        <a:accent3>
          <a:srgbClr val="FFFFFF"/>
        </a:accent3>
        <a:accent4>
          <a:srgbClr val="404040"/>
        </a:accent4>
        <a:accent5>
          <a:srgbClr val="ADD7B0"/>
        </a:accent5>
        <a:accent6>
          <a:srgbClr val="54BC55"/>
        </a:accent6>
        <a:hlink>
          <a:srgbClr val="66D1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4C8E3D"/>
        </a:lt2>
        <a:accent1>
          <a:srgbClr val="66A050"/>
        </a:accent1>
        <a:accent2>
          <a:srgbClr val="6EA552"/>
        </a:accent2>
        <a:accent3>
          <a:srgbClr val="FFFFFF"/>
        </a:accent3>
        <a:accent4>
          <a:srgbClr val="404040"/>
        </a:accent4>
        <a:accent5>
          <a:srgbClr val="B8CDB3"/>
        </a:accent5>
        <a:accent6>
          <a:srgbClr val="639549"/>
        </a:accent6>
        <a:hlink>
          <a:srgbClr val="89B96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4D7C48"/>
        </a:lt2>
        <a:accent1>
          <a:srgbClr val="599148"/>
        </a:accent1>
        <a:accent2>
          <a:srgbClr val="69A253"/>
        </a:accent2>
        <a:accent3>
          <a:srgbClr val="FFFFFF"/>
        </a:accent3>
        <a:accent4>
          <a:srgbClr val="404040"/>
        </a:accent4>
        <a:accent5>
          <a:srgbClr val="B5C7B1"/>
        </a:accent5>
        <a:accent6>
          <a:srgbClr val="5E924A"/>
        </a:accent6>
        <a:hlink>
          <a:srgbClr val="80C15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8A9BA5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0E7E24"/>
        </a:lt2>
        <a:accent1>
          <a:srgbClr val="369026"/>
        </a:accent1>
        <a:accent2>
          <a:srgbClr val="57A025"/>
        </a:accent2>
        <a:accent3>
          <a:srgbClr val="FFFFFF"/>
        </a:accent3>
        <a:accent4>
          <a:srgbClr val="404040"/>
        </a:accent4>
        <a:accent5>
          <a:srgbClr val="AEC6AC"/>
        </a:accent5>
        <a:accent6>
          <a:srgbClr val="4E9120"/>
        </a:accent6>
        <a:hlink>
          <a:srgbClr val="73B02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438C00"/>
        </a:lt2>
        <a:accent1>
          <a:srgbClr val="5AA700"/>
        </a:accent1>
        <a:accent2>
          <a:srgbClr val="63CB23"/>
        </a:accent2>
        <a:accent3>
          <a:srgbClr val="FFFFFF"/>
        </a:accent3>
        <a:accent4>
          <a:srgbClr val="404040"/>
        </a:accent4>
        <a:accent5>
          <a:srgbClr val="B5D0AA"/>
        </a:accent5>
        <a:accent6>
          <a:srgbClr val="59B81F"/>
        </a:accent6>
        <a:hlink>
          <a:srgbClr val="90D9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438C00"/>
        </a:lt2>
        <a:accent1>
          <a:srgbClr val="5AA700"/>
        </a:accent1>
        <a:accent2>
          <a:srgbClr val="63CB23"/>
        </a:accent2>
        <a:accent3>
          <a:srgbClr val="FFFFFF"/>
        </a:accent3>
        <a:accent4>
          <a:srgbClr val="404040"/>
        </a:accent4>
        <a:accent5>
          <a:srgbClr val="B5D0AA"/>
        </a:accent5>
        <a:accent6>
          <a:srgbClr val="59B81F"/>
        </a:accent6>
        <a:hlink>
          <a:srgbClr val="7DDA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288C00"/>
        </a:lt2>
        <a:accent1>
          <a:srgbClr val="44A800"/>
        </a:accent1>
        <a:accent2>
          <a:srgbClr val="52CE20"/>
        </a:accent2>
        <a:accent3>
          <a:srgbClr val="FFFFFF"/>
        </a:accent3>
        <a:accent4>
          <a:srgbClr val="404040"/>
        </a:accent4>
        <a:accent5>
          <a:srgbClr val="B0D1AA"/>
        </a:accent5>
        <a:accent6>
          <a:srgbClr val="49BA1C"/>
        </a:accent6>
        <a:hlink>
          <a:srgbClr val="7DDA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158920"/>
        </a:lt2>
        <a:accent1>
          <a:srgbClr val="2FA73D"/>
        </a:accent1>
        <a:accent2>
          <a:srgbClr val="4ACA4A"/>
        </a:accent2>
        <a:accent3>
          <a:srgbClr val="FFFFFF"/>
        </a:accent3>
        <a:accent4>
          <a:srgbClr val="404040"/>
        </a:accent4>
        <a:accent5>
          <a:srgbClr val="ADD0AF"/>
        </a:accent5>
        <a:accent6>
          <a:srgbClr val="42B742"/>
        </a:accent6>
        <a:hlink>
          <a:srgbClr val="59D5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17</TotalTime>
  <Words>200</Words>
  <Application>Microsoft Office PowerPoint</Application>
  <PresentationFormat>On-screen Show (4:3)</PresentationFormat>
  <Paragraphs>17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powerpoint-template</vt:lpstr>
      <vt:lpstr>Name of presentation</vt:lpstr>
      <vt:lpstr>Slide master</vt:lpstr>
      <vt:lpstr>PowerPoint Presentation</vt:lpstr>
      <vt:lpstr>Print master</vt:lpstr>
    </vt:vector>
  </TitlesOfParts>
  <Company>Gerdoo.net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user</cp:lastModifiedBy>
  <cp:revision>2</cp:revision>
  <dcterms:created xsi:type="dcterms:W3CDTF">2015-11-23T12:46:07Z</dcterms:created>
  <dcterms:modified xsi:type="dcterms:W3CDTF">2015-11-23T13:10:35Z</dcterms:modified>
</cp:coreProperties>
</file>