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y="5143500" cx="9144000"/>
  <p:notesSz cx="6858000" cy="9144000"/>
  <p:embeddedFontLst>
    <p:embeddedFont>
      <p:font typeface="Montserrat"/>
      <p:regular r:id="rId33"/>
      <p:bold r:id="rId34"/>
    </p:embeddedFont>
    <p:embeddedFont>
      <p:font typeface="Karla"/>
      <p:regular r:id="rId35"/>
      <p:bold r:id="rId36"/>
      <p:italic r:id="rId37"/>
      <p:boldItalic r:id="rId38"/>
    </p:embeddedFont>
  </p:embeddedFontLst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79827D36-3EF4-4758-B205-770D39B2BBDE}">
  <a:tblStyle styleId="{79827D36-3EF4-4758-B205-770D39B2BBDE}" styleName="Table_0">
    <a:wholeTbl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Montserrat-regular.fntdata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font" Target="fonts/Karla-regular.fntdata"/><Relationship Id="rId12" Type="http://schemas.openxmlformats.org/officeDocument/2006/relationships/slide" Target="slides/slide7.xml"/><Relationship Id="rId34" Type="http://schemas.openxmlformats.org/officeDocument/2006/relationships/font" Target="fonts/Montserrat-bold.fntdata"/><Relationship Id="rId15" Type="http://schemas.openxmlformats.org/officeDocument/2006/relationships/slide" Target="slides/slide10.xml"/><Relationship Id="rId37" Type="http://schemas.openxmlformats.org/officeDocument/2006/relationships/font" Target="fonts/Karla-italic.fntdata"/><Relationship Id="rId14" Type="http://schemas.openxmlformats.org/officeDocument/2006/relationships/slide" Target="slides/slide9.xml"/><Relationship Id="rId36" Type="http://schemas.openxmlformats.org/officeDocument/2006/relationships/font" Target="fonts/Karla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schemas.openxmlformats.org/officeDocument/2006/relationships/font" Target="fonts/Karla-bold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8" name="Shape 2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7" name="Shape 22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7" name="Shape 2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56" name="Shape 25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74" name="Shape 2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80" name="Shape 2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89" name="Shape 2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98" name="Shape 2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07" name="Shape 30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18" name="Shape 3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30" name="Shape 3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41" name="Shape 34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54" name="Shape 3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Shape 805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06" name="Shape 8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21892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9" name="Shape 9"/>
          <p:cNvSpPr/>
          <p:nvPr/>
        </p:nvSpPr>
        <p:spPr>
          <a:xfrm>
            <a:off x="-967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0" name="Shape 10"/>
          <p:cNvSpPr txBox="1"/>
          <p:nvPr>
            <p:ph type="ctrTitle"/>
          </p:nvPr>
        </p:nvSpPr>
        <p:spPr>
          <a:xfrm>
            <a:off x="648300" y="3404550"/>
            <a:ext cx="3530700" cy="11819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defRPr sz="3000"/>
            </a:lvl1pPr>
            <a:lvl2pPr>
              <a:spcBef>
                <a:spcPts val="0"/>
              </a:spcBef>
              <a:buSzPct val="100000"/>
              <a:defRPr sz="3000"/>
            </a:lvl2pPr>
            <a:lvl3pPr>
              <a:spcBef>
                <a:spcPts val="0"/>
              </a:spcBef>
              <a:buSzPct val="100000"/>
              <a:defRPr sz="3000"/>
            </a:lvl3pPr>
            <a:lvl4pPr>
              <a:spcBef>
                <a:spcPts val="0"/>
              </a:spcBef>
              <a:buSzPct val="100000"/>
              <a:defRPr sz="3000"/>
            </a:lvl4pPr>
            <a:lvl5pPr>
              <a:spcBef>
                <a:spcPts val="0"/>
              </a:spcBef>
              <a:buSzPct val="100000"/>
              <a:defRPr sz="3000"/>
            </a:lvl5pPr>
            <a:lvl6pPr>
              <a:spcBef>
                <a:spcPts val="0"/>
              </a:spcBef>
              <a:buSzPct val="100000"/>
              <a:defRPr sz="3000"/>
            </a:lvl6pPr>
            <a:lvl7pPr>
              <a:spcBef>
                <a:spcPts val="0"/>
              </a:spcBef>
              <a:buSzPct val="100000"/>
              <a:defRPr sz="3000"/>
            </a:lvl7pPr>
            <a:lvl8pPr>
              <a:spcBef>
                <a:spcPts val="0"/>
              </a:spcBef>
              <a:buSzPct val="100000"/>
              <a:defRPr sz="3000"/>
            </a:lvl8pPr>
            <a:lvl9pPr>
              <a:spcBef>
                <a:spcPts val="0"/>
              </a:spcBef>
              <a:buSzPct val="100000"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4" name="Shape 54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841000" y="4025300"/>
            <a:ext cx="7845899" cy="5195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360"/>
              </a:spcBef>
              <a:buSzPct val="100000"/>
              <a:buNone/>
              <a:defRPr sz="1200"/>
            </a:lvl1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8" name="Shape 58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Empty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ub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21892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3" name="Shape 13"/>
          <p:cNvSpPr/>
          <p:nvPr/>
        </p:nvSpPr>
        <p:spPr>
          <a:xfrm>
            <a:off x="-967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4" name="Shape 14"/>
          <p:cNvSpPr txBox="1"/>
          <p:nvPr>
            <p:ph type="ctrTitle"/>
          </p:nvPr>
        </p:nvSpPr>
        <p:spPr>
          <a:xfrm>
            <a:off x="648300" y="1583350"/>
            <a:ext cx="3522300" cy="29897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buSzPct val="100000"/>
              <a:defRPr sz="3000"/>
            </a:lvl1pPr>
            <a:lvl2pPr rtl="0">
              <a:spcBef>
                <a:spcPts val="0"/>
              </a:spcBef>
              <a:buSzPct val="100000"/>
              <a:defRPr sz="3000"/>
            </a:lvl2pPr>
            <a:lvl3pPr rtl="0">
              <a:spcBef>
                <a:spcPts val="0"/>
              </a:spcBef>
              <a:buSzPct val="100000"/>
              <a:defRPr sz="3000"/>
            </a:lvl3pPr>
            <a:lvl4pPr rtl="0">
              <a:spcBef>
                <a:spcPts val="0"/>
              </a:spcBef>
              <a:buSzPct val="100000"/>
              <a:defRPr sz="3000"/>
            </a:lvl4pPr>
            <a:lvl5pPr rtl="0">
              <a:spcBef>
                <a:spcPts val="0"/>
              </a:spcBef>
              <a:buSzPct val="100000"/>
              <a:defRPr sz="3000"/>
            </a:lvl5pPr>
            <a:lvl6pPr rtl="0">
              <a:spcBef>
                <a:spcPts val="0"/>
              </a:spcBef>
              <a:buSzPct val="100000"/>
              <a:defRPr sz="3000"/>
            </a:lvl6pPr>
            <a:lvl7pPr rtl="0">
              <a:spcBef>
                <a:spcPts val="0"/>
              </a:spcBef>
              <a:buSzPct val="100000"/>
              <a:defRPr sz="3000"/>
            </a:lvl7pPr>
            <a:lvl8pPr rtl="0">
              <a:spcBef>
                <a:spcPts val="0"/>
              </a:spcBef>
              <a:buSzPct val="100000"/>
              <a:defRPr sz="3000"/>
            </a:lvl8pPr>
            <a:lvl9pPr rtl="0">
              <a:spcBef>
                <a:spcPts val="0"/>
              </a:spcBef>
              <a:buSzPct val="100000"/>
              <a:defRPr sz="3000"/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6724950" y="3494300"/>
            <a:ext cx="1906199" cy="1031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1pPr>
            <a:lvl2pPr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2pPr>
            <a:lvl3pPr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3pPr>
            <a:lvl4pPr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4pPr>
            <a:lvl5pPr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5pPr>
            <a:lvl6pPr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6pPr>
            <a:lvl7pPr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7pPr>
            <a:lvl8pPr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8pPr>
            <a:lvl9pPr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1 column + imag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21892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8" name="Shape 18"/>
          <p:cNvSpPr/>
          <p:nvPr/>
        </p:nvSpPr>
        <p:spPr>
          <a:xfrm>
            <a:off x="-967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9" name="Shape 19"/>
          <p:cNvSpPr txBox="1"/>
          <p:nvPr>
            <p:ph type="title"/>
          </p:nvPr>
        </p:nvSpPr>
        <p:spPr>
          <a:xfrm>
            <a:off x="838309" y="1807900"/>
            <a:ext cx="3148199" cy="48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" type="body"/>
          </p:nvPr>
        </p:nvSpPr>
        <p:spPr>
          <a:xfrm>
            <a:off x="838250" y="2419350"/>
            <a:ext cx="3148199" cy="225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big imag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209250" y="-9675"/>
            <a:ext cx="3076750" cy="5167075"/>
          </a:xfrm>
          <a:custGeom>
            <a:pathLst>
              <a:path extrusionOk="0" h="206683" w="12307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3" name="Shape 23"/>
          <p:cNvSpPr/>
          <p:nvPr/>
        </p:nvSpPr>
        <p:spPr>
          <a:xfrm>
            <a:off x="-19350" y="-9675"/>
            <a:ext cx="3076750" cy="5167075"/>
          </a:xfrm>
          <a:custGeom>
            <a:pathLst>
              <a:path extrusionOk="0" h="206683" w="12307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4" name="Shape 24"/>
          <p:cNvSpPr txBox="1"/>
          <p:nvPr>
            <p:ph type="title"/>
          </p:nvPr>
        </p:nvSpPr>
        <p:spPr>
          <a:xfrm>
            <a:off x="609704" y="4116875"/>
            <a:ext cx="1609799" cy="48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Quot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7" name="Shape 27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8" name="Shape 28"/>
          <p:cNvSpPr txBox="1"/>
          <p:nvPr/>
        </p:nvSpPr>
        <p:spPr>
          <a:xfrm>
            <a:off x="799645" y="1612074"/>
            <a:ext cx="1957200" cy="653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7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</a:p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838250" y="2419350"/>
            <a:ext cx="5324100" cy="225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2pPr>
            <a:lvl3pPr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3pPr>
            <a:lvl4pPr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4pPr>
            <a:lvl5pPr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5pPr>
            <a:lvl6pPr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6pPr>
            <a:lvl7pPr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7pPr>
            <a:lvl8pPr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8pPr>
            <a:lvl9pPr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+ 1 column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2" name="Shape 32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3" name="Shape 33"/>
          <p:cNvSpPr txBox="1"/>
          <p:nvPr>
            <p:ph type="title"/>
          </p:nvPr>
        </p:nvSpPr>
        <p:spPr>
          <a:xfrm>
            <a:off x="838350" y="1807900"/>
            <a:ext cx="5324100" cy="48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838250" y="2419350"/>
            <a:ext cx="5324100" cy="225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+ 2 column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7" name="Shape 37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8" name="Shape 38"/>
          <p:cNvSpPr txBox="1"/>
          <p:nvPr>
            <p:ph type="title"/>
          </p:nvPr>
        </p:nvSpPr>
        <p:spPr>
          <a:xfrm>
            <a:off x="841000" y="18841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841000" y="2492425"/>
            <a:ext cx="2671800" cy="2433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x="3673842" y="2492425"/>
            <a:ext cx="2671800" cy="2433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3 column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43" name="Shape 43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4" name="Shape 44"/>
          <p:cNvSpPr txBox="1"/>
          <p:nvPr>
            <p:ph type="title"/>
          </p:nvPr>
        </p:nvSpPr>
        <p:spPr>
          <a:xfrm>
            <a:off x="841000" y="18841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x="841000" y="2515375"/>
            <a:ext cx="1988699" cy="2410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buSzPct val="100000"/>
              <a:defRPr sz="1400"/>
            </a:lvl1pPr>
            <a:lvl2pPr rtl="0">
              <a:spcBef>
                <a:spcPts val="0"/>
              </a:spcBef>
              <a:buSzPct val="100000"/>
              <a:defRPr sz="1400"/>
            </a:lvl2pPr>
            <a:lvl3pPr rtl="0">
              <a:spcBef>
                <a:spcPts val="0"/>
              </a:spcBef>
              <a:buSzPct val="100000"/>
              <a:defRPr sz="1400"/>
            </a:lvl3pPr>
            <a:lvl4pPr rtl="0">
              <a:spcBef>
                <a:spcPts val="0"/>
              </a:spcBef>
              <a:buSzPct val="100000"/>
              <a:defRPr sz="1400"/>
            </a:lvl4pPr>
            <a:lvl5pPr rtl="0">
              <a:spcBef>
                <a:spcPts val="0"/>
              </a:spcBef>
              <a:buSzPct val="100000"/>
              <a:defRPr sz="1400"/>
            </a:lvl5pPr>
            <a:lvl6pPr rtl="0">
              <a:spcBef>
                <a:spcPts val="0"/>
              </a:spcBef>
              <a:buSzPct val="100000"/>
              <a:defRPr sz="1400"/>
            </a:lvl6pPr>
            <a:lvl7pPr rtl="0">
              <a:spcBef>
                <a:spcPts val="0"/>
              </a:spcBef>
              <a:buSzPct val="100000"/>
              <a:defRPr sz="1400"/>
            </a:lvl7pPr>
            <a:lvl8pPr rtl="0">
              <a:spcBef>
                <a:spcPts val="0"/>
              </a:spcBef>
              <a:buSzPct val="100000"/>
              <a:defRPr sz="1400"/>
            </a:lvl8pPr>
            <a:lvl9pPr rtl="0">
              <a:spcBef>
                <a:spcPts val="0"/>
              </a:spcBef>
              <a:buSzPct val="100000"/>
              <a:defRPr sz="1400"/>
            </a:lvl9pPr>
          </a:lstStyle>
          <a:p/>
        </p:txBody>
      </p:sp>
      <p:sp>
        <p:nvSpPr>
          <p:cNvPr id="46" name="Shape 46"/>
          <p:cNvSpPr txBox="1"/>
          <p:nvPr>
            <p:ph idx="2" type="body"/>
          </p:nvPr>
        </p:nvSpPr>
        <p:spPr>
          <a:xfrm>
            <a:off x="2931574" y="2515375"/>
            <a:ext cx="1988699" cy="2410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buSzPct val="100000"/>
              <a:defRPr sz="1400"/>
            </a:lvl1pPr>
            <a:lvl2pPr rtl="0">
              <a:spcBef>
                <a:spcPts val="0"/>
              </a:spcBef>
              <a:buSzPct val="100000"/>
              <a:defRPr sz="1400"/>
            </a:lvl2pPr>
            <a:lvl3pPr rtl="0">
              <a:spcBef>
                <a:spcPts val="0"/>
              </a:spcBef>
              <a:buSzPct val="100000"/>
              <a:defRPr sz="1400"/>
            </a:lvl3pPr>
            <a:lvl4pPr rtl="0">
              <a:spcBef>
                <a:spcPts val="0"/>
              </a:spcBef>
              <a:buSzPct val="100000"/>
              <a:defRPr sz="1400"/>
            </a:lvl4pPr>
            <a:lvl5pPr rtl="0">
              <a:spcBef>
                <a:spcPts val="0"/>
              </a:spcBef>
              <a:buSzPct val="100000"/>
              <a:defRPr sz="1400"/>
            </a:lvl5pPr>
            <a:lvl6pPr rtl="0">
              <a:spcBef>
                <a:spcPts val="0"/>
              </a:spcBef>
              <a:buSzPct val="100000"/>
              <a:defRPr sz="1400"/>
            </a:lvl6pPr>
            <a:lvl7pPr rtl="0">
              <a:spcBef>
                <a:spcPts val="0"/>
              </a:spcBef>
              <a:buSzPct val="100000"/>
              <a:defRPr sz="1400"/>
            </a:lvl7pPr>
            <a:lvl8pPr rtl="0">
              <a:spcBef>
                <a:spcPts val="0"/>
              </a:spcBef>
              <a:buSzPct val="100000"/>
              <a:defRPr sz="1400"/>
            </a:lvl8pPr>
            <a:lvl9pPr rtl="0">
              <a:spcBef>
                <a:spcPts val="0"/>
              </a:spcBef>
              <a:buSzPct val="100000"/>
              <a:defRPr sz="1400"/>
            </a:lvl9pPr>
          </a:lstStyle>
          <a:p/>
        </p:txBody>
      </p:sp>
      <p:sp>
        <p:nvSpPr>
          <p:cNvPr id="47" name="Shape 47"/>
          <p:cNvSpPr txBox="1"/>
          <p:nvPr>
            <p:ph idx="3" type="body"/>
          </p:nvPr>
        </p:nvSpPr>
        <p:spPr>
          <a:xfrm>
            <a:off x="5022149" y="2515375"/>
            <a:ext cx="1988699" cy="2410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buSzPct val="100000"/>
              <a:defRPr sz="1400"/>
            </a:lvl1pPr>
            <a:lvl2pPr rtl="0">
              <a:spcBef>
                <a:spcPts val="0"/>
              </a:spcBef>
              <a:buSzPct val="100000"/>
              <a:defRPr sz="1400"/>
            </a:lvl2pPr>
            <a:lvl3pPr rtl="0">
              <a:spcBef>
                <a:spcPts val="0"/>
              </a:spcBef>
              <a:buSzPct val="100000"/>
              <a:defRPr sz="1400"/>
            </a:lvl3pPr>
            <a:lvl4pPr rtl="0">
              <a:spcBef>
                <a:spcPts val="0"/>
              </a:spcBef>
              <a:buSzPct val="100000"/>
              <a:defRPr sz="1400"/>
            </a:lvl4pPr>
            <a:lvl5pPr rtl="0">
              <a:spcBef>
                <a:spcPts val="0"/>
              </a:spcBef>
              <a:buSzPct val="100000"/>
              <a:defRPr sz="1400"/>
            </a:lvl5pPr>
            <a:lvl6pPr rtl="0">
              <a:spcBef>
                <a:spcPts val="0"/>
              </a:spcBef>
              <a:buSzPct val="100000"/>
              <a:defRPr sz="1400"/>
            </a:lvl6pPr>
            <a:lvl7pPr rtl="0">
              <a:spcBef>
                <a:spcPts val="0"/>
              </a:spcBef>
              <a:buSzPct val="100000"/>
              <a:defRPr sz="1400"/>
            </a:lvl7pPr>
            <a:lvl8pPr rtl="0">
              <a:spcBef>
                <a:spcPts val="0"/>
              </a:spcBef>
              <a:buSzPct val="100000"/>
              <a:defRPr sz="1400"/>
            </a:lvl8pPr>
            <a:lvl9pPr rtl="0">
              <a:spcBef>
                <a:spcPts val="0"/>
              </a:spcBef>
              <a:buSzPct val="100000"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0" name="Shape 50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1" name="Shape 51"/>
          <p:cNvSpPr txBox="1"/>
          <p:nvPr>
            <p:ph type="title"/>
          </p:nvPr>
        </p:nvSpPr>
        <p:spPr>
          <a:xfrm>
            <a:off x="841000" y="18841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8BC34A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1884100"/>
            <a:ext cx="5185199" cy="4745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b="1" sz="1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b="1" sz="1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b="1" sz="1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b="1" sz="1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b="1" sz="1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b="1" sz="1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b="1" sz="1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b="1" sz="1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b="1" sz="1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2495550"/>
            <a:ext cx="5185199" cy="22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rgbClr val="999999"/>
              </a:buClr>
              <a:buSzPct val="100000"/>
              <a:buFont typeface="Karla"/>
              <a:buChar char="▸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1pPr>
            <a:lvl2pPr>
              <a:spcBef>
                <a:spcPts val="480"/>
              </a:spcBef>
              <a:buClr>
                <a:srgbClr val="999999"/>
              </a:buClr>
              <a:buSzPct val="100000"/>
              <a:buFont typeface="Karla"/>
              <a:buChar char="▹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2pPr>
            <a:lvl3pPr>
              <a:spcBef>
                <a:spcPts val="480"/>
              </a:spcBef>
              <a:buClr>
                <a:srgbClr val="999999"/>
              </a:buClr>
              <a:buSzPct val="100000"/>
              <a:buFont typeface="Karla"/>
              <a:buChar char="▹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3pPr>
            <a:lvl4pPr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4pPr>
            <a:lvl5pPr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5pPr>
            <a:lvl6pPr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6pPr>
            <a:lvl7pPr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7pPr>
            <a:lvl8pPr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8pPr>
            <a:lvl9pPr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0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://www.google.com/sheets/about/" TargetMode="External"/><Relationship Id="rId4" Type="http://schemas.openxmlformats.org/officeDocument/2006/relationships/image" Target="../media/image0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hyperlink" Target="#slide=id.g35ed75ccf_0141" TargetMode="External"/><Relationship Id="rId4" Type="http://schemas.openxmlformats.org/officeDocument/2006/relationships/hyperlink" Target="http://www.slidescarnival.com/help-use-presentation-template" TargetMode="External"/><Relationship Id="rId5" Type="http://schemas.openxmlformats.org/officeDocument/2006/relationships/hyperlink" Target="http://creativecommons.org/licenses/by/4.0/" TargetMode="External"/><Relationship Id="rId6" Type="http://schemas.openxmlformats.org/officeDocument/2006/relationships/hyperlink" Target="#slide=id.g35ed75ccf_0134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dribbble.com/shots/1344983-Simple-Line-Icons-100-free-icons-Ai-Eps-Svg-Psd" TargetMode="External"/><Relationship Id="rId4" Type="http://schemas.openxmlformats.org/officeDocument/2006/relationships/hyperlink" Target="https://dribbble.com/shots/1335684-e-commerce-Icons-freebie?list=users&amp;offset=3" TargetMode="External"/><Relationship Id="rId5" Type="http://schemas.openxmlformats.org/officeDocument/2006/relationships/hyperlink" Target="http://www.webalys.com/" TargetMode="External"/><Relationship Id="rId6" Type="http://schemas.openxmlformats.org/officeDocument/2006/relationships/hyperlink" Target="http://www.slidescarnival.com/" TargetMode="External"/><Relationship Id="rId7" Type="http://schemas.openxmlformats.org/officeDocument/2006/relationships/hyperlink" Target="http://deathtothestockphoto.com/" TargetMode="External"/><Relationship Id="rId8" Type="http://schemas.openxmlformats.org/officeDocument/2006/relationships/hyperlink" Target="http://deathtothestockphoto.com/wp-content/uploads/DeathtotheStockPhoto-License.pdf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://www.google.com/fonts/#UsePlace:use/Collection:Montserrat:400,700|Karla:400,400italic,700,700italic" TargetMode="External"/><Relationship Id="rId4" Type="http://schemas.openxmlformats.org/officeDocument/2006/relationships/image" Target="../media/image0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type="ctrTitle"/>
          </p:nvPr>
        </p:nvSpPr>
        <p:spPr>
          <a:xfrm>
            <a:off x="648300" y="3404550"/>
            <a:ext cx="3530700" cy="11819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THIS IS YOUR </a:t>
            </a:r>
            <a:r>
              <a:rPr lang="en">
                <a:solidFill>
                  <a:srgbClr val="8BC34A"/>
                </a:solidFill>
              </a:rPr>
              <a:t>PRESENTATION</a:t>
            </a:r>
            <a:r>
              <a:rPr lang="en"/>
              <a:t> TITLE</a:t>
            </a:r>
          </a:p>
        </p:txBody>
      </p:sp>
      <p:grpSp>
        <p:nvGrpSpPr>
          <p:cNvPr id="62" name="Shape 62"/>
          <p:cNvGrpSpPr/>
          <p:nvPr/>
        </p:nvGrpSpPr>
        <p:grpSpPr>
          <a:xfrm>
            <a:off x="742744" y="2453178"/>
            <a:ext cx="502625" cy="446586"/>
            <a:chOff x="5292575" y="3681900"/>
            <a:chExt cx="420150" cy="373275"/>
          </a:xfrm>
        </p:grpSpPr>
        <p:sp>
          <p:nvSpPr>
            <p:cNvPr id="63" name="Shape 63"/>
            <p:cNvSpPr/>
            <p:nvPr/>
          </p:nvSpPr>
          <p:spPr>
            <a:xfrm>
              <a:off x="5292575" y="3706875"/>
              <a:ext cx="420150" cy="266700"/>
            </a:xfrm>
            <a:custGeom>
              <a:pathLst>
                <a:path extrusionOk="0" fill="none" h="10668" w="16806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5490475" y="3681900"/>
              <a:ext cx="24375" cy="25000"/>
            </a:xfrm>
            <a:custGeom>
              <a:pathLst>
                <a:path extrusionOk="0" fill="none" h="1000" w="975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" name="Shape 65"/>
            <p:cNvSpPr/>
            <p:nvPr/>
          </p:nvSpPr>
          <p:spPr>
            <a:xfrm>
              <a:off x="5358350" y="3973550"/>
              <a:ext cx="60900" cy="81625"/>
            </a:xfrm>
            <a:custGeom>
              <a:pathLst>
                <a:path extrusionOk="0" fill="none" h="3265" w="2436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" name="Shape 66"/>
            <p:cNvSpPr/>
            <p:nvPr/>
          </p:nvSpPr>
          <p:spPr>
            <a:xfrm>
              <a:off x="5586050" y="3973550"/>
              <a:ext cx="60925" cy="81625"/>
            </a:xfrm>
            <a:custGeom>
              <a:pathLst>
                <a:path extrusionOk="0" fill="none" h="3265" w="2437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" name="Shape 67"/>
            <p:cNvSpPr/>
            <p:nvPr/>
          </p:nvSpPr>
          <p:spPr>
            <a:xfrm>
              <a:off x="5316925" y="3731225"/>
              <a:ext cx="371450" cy="218000"/>
            </a:xfrm>
            <a:custGeom>
              <a:pathLst>
                <a:path extrusionOk="0" fill="none" h="8720" w="14858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" name="Shape 68"/>
            <p:cNvSpPr/>
            <p:nvPr/>
          </p:nvSpPr>
          <p:spPr>
            <a:xfrm>
              <a:off x="5380250" y="3784800"/>
              <a:ext cx="230200" cy="115725"/>
            </a:xfrm>
            <a:custGeom>
              <a:pathLst>
                <a:path extrusionOk="0" fill="none" h="4629" w="9208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" name="Shape 69"/>
            <p:cNvSpPr/>
            <p:nvPr/>
          </p:nvSpPr>
          <p:spPr>
            <a:xfrm>
              <a:off x="5547700" y="3779925"/>
              <a:ext cx="68825" cy="68825"/>
            </a:xfrm>
            <a:custGeom>
              <a:pathLst>
                <a:path extrusionOk="0" fill="none" h="2753" w="2753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type="title"/>
          </p:nvPr>
        </p:nvSpPr>
        <p:spPr>
          <a:xfrm>
            <a:off x="838301" y="1960300"/>
            <a:ext cx="2643899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 </a:t>
            </a:r>
            <a:r>
              <a:rPr lang="en">
                <a:solidFill>
                  <a:srgbClr val="607D8B"/>
                </a:solidFill>
              </a:rPr>
              <a:t>PICTURE</a:t>
            </a:r>
            <a:r>
              <a:rPr lang="en"/>
              <a:t> IS WORTH A THOUSAND WORDS</a:t>
            </a:r>
          </a:p>
        </p:txBody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838250" y="2419350"/>
            <a:ext cx="3148199" cy="225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 complex idea can be conveyed with just a single still image, namely making it possible to absorb large amounts of data quickly.</a:t>
            </a:r>
          </a:p>
        </p:txBody>
      </p:sp>
      <p:grpSp>
        <p:nvGrpSpPr>
          <p:cNvPr id="159" name="Shape 159"/>
          <p:cNvGrpSpPr/>
          <p:nvPr/>
        </p:nvGrpSpPr>
        <p:grpSpPr>
          <a:xfrm>
            <a:off x="927978" y="1396874"/>
            <a:ext cx="429606" cy="377755"/>
            <a:chOff x="1929775" y="320925"/>
            <a:chExt cx="423800" cy="372650"/>
          </a:xfrm>
        </p:grpSpPr>
        <p:sp>
          <p:nvSpPr>
            <p:cNvPr id="160" name="Shape 160"/>
            <p:cNvSpPr/>
            <p:nvPr/>
          </p:nvSpPr>
          <p:spPr>
            <a:xfrm>
              <a:off x="1929775" y="320925"/>
              <a:ext cx="423800" cy="372650"/>
            </a:xfrm>
            <a:custGeom>
              <a:pathLst>
                <a:path extrusionOk="0" fill="none" h="14906" w="16952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61" name="Shape 161"/>
            <p:cNvSpPr/>
            <p:nvPr/>
          </p:nvSpPr>
          <p:spPr>
            <a:xfrm>
              <a:off x="1954125" y="345275"/>
              <a:ext cx="375100" cy="323950"/>
            </a:xfrm>
            <a:custGeom>
              <a:pathLst>
                <a:path extrusionOk="0" fill="none" h="12958" w="15004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62" name="Shape 162"/>
            <p:cNvSpPr/>
            <p:nvPr/>
          </p:nvSpPr>
          <p:spPr>
            <a:xfrm>
              <a:off x="2162375" y="534625"/>
              <a:ext cx="146750" cy="113275"/>
            </a:xfrm>
            <a:custGeom>
              <a:pathLst>
                <a:path extrusionOk="0" fill="none" h="4531" w="587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63" name="Shape 163"/>
            <p:cNvSpPr/>
            <p:nvPr/>
          </p:nvSpPr>
          <p:spPr>
            <a:xfrm>
              <a:off x="1974225" y="468875"/>
              <a:ext cx="232600" cy="179025"/>
            </a:xfrm>
            <a:custGeom>
              <a:pathLst>
                <a:path extrusionOk="0" fill="none" h="7161" w="9304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64" name="Shape 164"/>
            <p:cNvSpPr/>
            <p:nvPr/>
          </p:nvSpPr>
          <p:spPr>
            <a:xfrm>
              <a:off x="2169675" y="396425"/>
              <a:ext cx="97450" cy="97450"/>
            </a:xfrm>
            <a:custGeom>
              <a:pathLst>
                <a:path extrusionOk="0" fill="none" h="3898" w="3898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type="title"/>
          </p:nvPr>
        </p:nvSpPr>
        <p:spPr>
          <a:xfrm>
            <a:off x="381100" y="2798525"/>
            <a:ext cx="1870499" cy="1880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WANT </a:t>
            </a:r>
            <a:r>
              <a:rPr lang="en">
                <a:solidFill>
                  <a:srgbClr val="607D8B"/>
                </a:solidFill>
              </a:rPr>
              <a:t>BIG</a:t>
            </a:r>
            <a:r>
              <a:rPr lang="en"/>
              <a:t> IMPACT?</a:t>
            </a:r>
          </a:p>
          <a:p>
            <a:pPr lvl="0" rtl="0">
              <a:spcBef>
                <a:spcPts val="0"/>
              </a:spcBef>
              <a:buNone/>
            </a:pPr>
            <a:r>
              <a:rPr b="0" lang="en" sz="3000">
                <a:solidFill>
                  <a:srgbClr val="CCCCCC"/>
                </a:solidFill>
                <a:latin typeface="Karla"/>
                <a:ea typeface="Karla"/>
                <a:cs typeface="Karla"/>
                <a:sym typeface="Karla"/>
              </a:rPr>
              <a:t>Use big image.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73AB7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/>
          <p:nvPr>
            <p:ph type="title"/>
          </p:nvPr>
        </p:nvSpPr>
        <p:spPr>
          <a:xfrm>
            <a:off x="609704" y="4116875"/>
            <a:ext cx="1609799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USE CHARTS TO </a:t>
            </a:r>
            <a:r>
              <a:rPr lang="en">
                <a:solidFill>
                  <a:srgbClr val="673AB7"/>
                </a:solidFill>
              </a:rPr>
              <a:t>EXPLAIN</a:t>
            </a:r>
            <a:r>
              <a:rPr lang="en"/>
              <a:t> YOUR IDEAS</a:t>
            </a:r>
          </a:p>
        </p:txBody>
      </p:sp>
      <p:sp>
        <p:nvSpPr>
          <p:cNvPr id="175" name="Shape 175"/>
          <p:cNvSpPr/>
          <p:nvPr/>
        </p:nvSpPr>
        <p:spPr>
          <a:xfrm>
            <a:off x="3149700" y="1505250"/>
            <a:ext cx="2133000" cy="2133000"/>
          </a:xfrm>
          <a:prstGeom prst="ellipse">
            <a:avLst/>
          </a:prstGeom>
          <a:solidFill>
            <a:srgbClr val="000000">
              <a:alpha val="7310"/>
            </a:srgbClr>
          </a:solidFill>
          <a:ln cap="flat" cmpd="sng" w="38100">
            <a:solidFill>
              <a:srgbClr val="FFFFFF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WHITE</a:t>
            </a:r>
          </a:p>
        </p:txBody>
      </p:sp>
      <p:sp>
        <p:nvSpPr>
          <p:cNvPr id="176" name="Shape 176"/>
          <p:cNvSpPr/>
          <p:nvPr/>
        </p:nvSpPr>
        <p:spPr>
          <a:xfrm>
            <a:off x="6489150" y="1505250"/>
            <a:ext cx="2133000" cy="2133000"/>
          </a:xfrm>
          <a:prstGeom prst="ellipse">
            <a:avLst/>
          </a:prstGeom>
          <a:solidFill>
            <a:srgbClr val="000000">
              <a:alpha val="7310"/>
            </a:srgbClr>
          </a:solidFill>
          <a:ln cap="flat" cmpd="sng" w="38100">
            <a:solidFill>
              <a:srgbClr val="FFFFFF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BLACK</a:t>
            </a:r>
          </a:p>
        </p:txBody>
      </p:sp>
      <p:sp>
        <p:nvSpPr>
          <p:cNvPr id="177" name="Shape 177"/>
          <p:cNvSpPr/>
          <p:nvPr/>
        </p:nvSpPr>
        <p:spPr>
          <a:xfrm>
            <a:off x="4819425" y="1505250"/>
            <a:ext cx="2133000" cy="2133000"/>
          </a:xfrm>
          <a:prstGeom prst="ellipse">
            <a:avLst/>
          </a:prstGeom>
          <a:solidFill>
            <a:srgbClr val="000000">
              <a:alpha val="7310"/>
            </a:srgbClr>
          </a:solidFill>
          <a:ln cap="flat" cmpd="sng" w="381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GRAY</a:t>
            </a:r>
          </a:p>
        </p:txBody>
      </p:sp>
      <p:grpSp>
        <p:nvGrpSpPr>
          <p:cNvPr id="178" name="Shape 178"/>
          <p:cNvGrpSpPr/>
          <p:nvPr/>
        </p:nvGrpSpPr>
        <p:grpSpPr>
          <a:xfrm>
            <a:off x="726863" y="3266359"/>
            <a:ext cx="453640" cy="447356"/>
            <a:chOff x="3292425" y="3664250"/>
            <a:chExt cx="397025" cy="391525"/>
          </a:xfrm>
        </p:grpSpPr>
        <p:sp>
          <p:nvSpPr>
            <p:cNvPr id="179" name="Shape 179"/>
            <p:cNvSpPr/>
            <p:nvPr/>
          </p:nvSpPr>
          <p:spPr>
            <a:xfrm>
              <a:off x="3292425" y="3680675"/>
              <a:ext cx="375100" cy="375100"/>
            </a:xfrm>
            <a:custGeom>
              <a:pathLst>
                <a:path extrusionOk="0" fill="none" h="15004" w="15004">
                  <a:moveTo>
                    <a:pt x="7502" y="1"/>
                  </a:moveTo>
                  <a:lnTo>
                    <a:pt x="7502" y="1"/>
                  </a:lnTo>
                  <a:lnTo>
                    <a:pt x="7112" y="1"/>
                  </a:lnTo>
                  <a:lnTo>
                    <a:pt x="6747" y="50"/>
                  </a:lnTo>
                  <a:lnTo>
                    <a:pt x="6357" y="98"/>
                  </a:lnTo>
                  <a:lnTo>
                    <a:pt x="5992" y="147"/>
                  </a:lnTo>
                  <a:lnTo>
                    <a:pt x="5627" y="244"/>
                  </a:lnTo>
                  <a:lnTo>
                    <a:pt x="5261" y="342"/>
                  </a:lnTo>
                  <a:lnTo>
                    <a:pt x="4921" y="464"/>
                  </a:lnTo>
                  <a:lnTo>
                    <a:pt x="4580" y="585"/>
                  </a:lnTo>
                  <a:lnTo>
                    <a:pt x="4239" y="732"/>
                  </a:lnTo>
                  <a:lnTo>
                    <a:pt x="3922" y="902"/>
                  </a:lnTo>
                  <a:lnTo>
                    <a:pt x="3605" y="1097"/>
                  </a:lnTo>
                  <a:lnTo>
                    <a:pt x="3313" y="1292"/>
                  </a:lnTo>
                  <a:lnTo>
                    <a:pt x="3021" y="1487"/>
                  </a:lnTo>
                  <a:lnTo>
                    <a:pt x="2729" y="1706"/>
                  </a:lnTo>
                  <a:lnTo>
                    <a:pt x="2461" y="1949"/>
                  </a:lnTo>
                  <a:lnTo>
                    <a:pt x="2193" y="2193"/>
                  </a:lnTo>
                  <a:lnTo>
                    <a:pt x="1949" y="2461"/>
                  </a:lnTo>
                  <a:lnTo>
                    <a:pt x="1706" y="2729"/>
                  </a:lnTo>
                  <a:lnTo>
                    <a:pt x="1486" y="3021"/>
                  </a:lnTo>
                  <a:lnTo>
                    <a:pt x="1292" y="3313"/>
                  </a:lnTo>
                  <a:lnTo>
                    <a:pt x="1097" y="3605"/>
                  </a:lnTo>
                  <a:lnTo>
                    <a:pt x="902" y="3922"/>
                  </a:lnTo>
                  <a:lnTo>
                    <a:pt x="731" y="4239"/>
                  </a:lnTo>
                  <a:lnTo>
                    <a:pt x="585" y="4580"/>
                  </a:lnTo>
                  <a:lnTo>
                    <a:pt x="464" y="4921"/>
                  </a:lnTo>
                  <a:lnTo>
                    <a:pt x="342" y="5262"/>
                  </a:lnTo>
                  <a:lnTo>
                    <a:pt x="244" y="5627"/>
                  </a:lnTo>
                  <a:lnTo>
                    <a:pt x="147" y="5992"/>
                  </a:lnTo>
                  <a:lnTo>
                    <a:pt x="98" y="6358"/>
                  </a:lnTo>
                  <a:lnTo>
                    <a:pt x="50" y="6747"/>
                  </a:lnTo>
                  <a:lnTo>
                    <a:pt x="1" y="7113"/>
                  </a:lnTo>
                  <a:lnTo>
                    <a:pt x="1" y="7502"/>
                  </a:lnTo>
                  <a:lnTo>
                    <a:pt x="1" y="7502"/>
                  </a:lnTo>
                  <a:lnTo>
                    <a:pt x="1" y="7892"/>
                  </a:lnTo>
                  <a:lnTo>
                    <a:pt x="50" y="8257"/>
                  </a:lnTo>
                  <a:lnTo>
                    <a:pt x="98" y="8647"/>
                  </a:lnTo>
                  <a:lnTo>
                    <a:pt x="147" y="9012"/>
                  </a:lnTo>
                  <a:lnTo>
                    <a:pt x="244" y="9378"/>
                  </a:lnTo>
                  <a:lnTo>
                    <a:pt x="342" y="9743"/>
                  </a:lnTo>
                  <a:lnTo>
                    <a:pt x="464" y="10084"/>
                  </a:lnTo>
                  <a:lnTo>
                    <a:pt x="585" y="10425"/>
                  </a:lnTo>
                  <a:lnTo>
                    <a:pt x="731" y="10766"/>
                  </a:lnTo>
                  <a:lnTo>
                    <a:pt x="902" y="11082"/>
                  </a:lnTo>
                  <a:lnTo>
                    <a:pt x="1097" y="11399"/>
                  </a:lnTo>
                  <a:lnTo>
                    <a:pt x="1292" y="11691"/>
                  </a:lnTo>
                  <a:lnTo>
                    <a:pt x="1486" y="11984"/>
                  </a:lnTo>
                  <a:lnTo>
                    <a:pt x="1706" y="12276"/>
                  </a:lnTo>
                  <a:lnTo>
                    <a:pt x="1949" y="12544"/>
                  </a:lnTo>
                  <a:lnTo>
                    <a:pt x="2193" y="12812"/>
                  </a:lnTo>
                  <a:lnTo>
                    <a:pt x="2461" y="13055"/>
                  </a:lnTo>
                  <a:lnTo>
                    <a:pt x="2729" y="13299"/>
                  </a:lnTo>
                  <a:lnTo>
                    <a:pt x="3021" y="13518"/>
                  </a:lnTo>
                  <a:lnTo>
                    <a:pt x="3313" y="13713"/>
                  </a:lnTo>
                  <a:lnTo>
                    <a:pt x="3605" y="13908"/>
                  </a:lnTo>
                  <a:lnTo>
                    <a:pt x="3922" y="14102"/>
                  </a:lnTo>
                  <a:lnTo>
                    <a:pt x="4239" y="14273"/>
                  </a:lnTo>
                  <a:lnTo>
                    <a:pt x="4580" y="14419"/>
                  </a:lnTo>
                  <a:lnTo>
                    <a:pt x="4921" y="14541"/>
                  </a:lnTo>
                  <a:lnTo>
                    <a:pt x="5261" y="14663"/>
                  </a:lnTo>
                  <a:lnTo>
                    <a:pt x="5627" y="14760"/>
                  </a:lnTo>
                  <a:lnTo>
                    <a:pt x="5992" y="14857"/>
                  </a:lnTo>
                  <a:lnTo>
                    <a:pt x="6357" y="14906"/>
                  </a:lnTo>
                  <a:lnTo>
                    <a:pt x="6747" y="14955"/>
                  </a:lnTo>
                  <a:lnTo>
                    <a:pt x="7112" y="15004"/>
                  </a:lnTo>
                  <a:lnTo>
                    <a:pt x="7502" y="15004"/>
                  </a:lnTo>
                  <a:lnTo>
                    <a:pt x="7502" y="15004"/>
                  </a:lnTo>
                  <a:lnTo>
                    <a:pt x="7892" y="15004"/>
                  </a:lnTo>
                  <a:lnTo>
                    <a:pt x="8257" y="14955"/>
                  </a:lnTo>
                  <a:lnTo>
                    <a:pt x="8647" y="14906"/>
                  </a:lnTo>
                  <a:lnTo>
                    <a:pt x="9012" y="14857"/>
                  </a:lnTo>
                  <a:lnTo>
                    <a:pt x="9377" y="14760"/>
                  </a:lnTo>
                  <a:lnTo>
                    <a:pt x="9743" y="14663"/>
                  </a:lnTo>
                  <a:lnTo>
                    <a:pt x="10084" y="14541"/>
                  </a:lnTo>
                  <a:lnTo>
                    <a:pt x="10425" y="14419"/>
                  </a:lnTo>
                  <a:lnTo>
                    <a:pt x="10766" y="14273"/>
                  </a:lnTo>
                  <a:lnTo>
                    <a:pt x="11082" y="14102"/>
                  </a:lnTo>
                  <a:lnTo>
                    <a:pt x="11399" y="13908"/>
                  </a:lnTo>
                  <a:lnTo>
                    <a:pt x="11691" y="13713"/>
                  </a:lnTo>
                  <a:lnTo>
                    <a:pt x="11983" y="13518"/>
                  </a:lnTo>
                  <a:lnTo>
                    <a:pt x="12276" y="13299"/>
                  </a:lnTo>
                  <a:lnTo>
                    <a:pt x="12544" y="13055"/>
                  </a:lnTo>
                  <a:lnTo>
                    <a:pt x="12812" y="12812"/>
                  </a:lnTo>
                  <a:lnTo>
                    <a:pt x="13055" y="12544"/>
                  </a:lnTo>
                  <a:lnTo>
                    <a:pt x="13299" y="12276"/>
                  </a:lnTo>
                  <a:lnTo>
                    <a:pt x="13518" y="11984"/>
                  </a:lnTo>
                  <a:lnTo>
                    <a:pt x="13713" y="11691"/>
                  </a:lnTo>
                  <a:lnTo>
                    <a:pt x="13907" y="11399"/>
                  </a:lnTo>
                  <a:lnTo>
                    <a:pt x="14102" y="11082"/>
                  </a:lnTo>
                  <a:lnTo>
                    <a:pt x="14273" y="10766"/>
                  </a:lnTo>
                  <a:lnTo>
                    <a:pt x="14419" y="10425"/>
                  </a:lnTo>
                  <a:lnTo>
                    <a:pt x="14541" y="10084"/>
                  </a:lnTo>
                  <a:lnTo>
                    <a:pt x="14662" y="9743"/>
                  </a:lnTo>
                  <a:lnTo>
                    <a:pt x="14760" y="9378"/>
                  </a:lnTo>
                  <a:lnTo>
                    <a:pt x="14857" y="9012"/>
                  </a:lnTo>
                  <a:lnTo>
                    <a:pt x="14906" y="8647"/>
                  </a:lnTo>
                  <a:lnTo>
                    <a:pt x="14955" y="8257"/>
                  </a:lnTo>
                  <a:lnTo>
                    <a:pt x="15003" y="7892"/>
                  </a:lnTo>
                  <a:lnTo>
                    <a:pt x="15003" y="7502"/>
                  </a:lnTo>
                  <a:lnTo>
                    <a:pt x="7502" y="7502"/>
                  </a:lnTo>
                  <a:lnTo>
                    <a:pt x="7502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80" name="Shape 180"/>
            <p:cNvSpPr/>
            <p:nvPr/>
          </p:nvSpPr>
          <p:spPr>
            <a:xfrm>
              <a:off x="3504325" y="3664250"/>
              <a:ext cx="131525" cy="153450"/>
            </a:xfrm>
            <a:custGeom>
              <a:pathLst>
                <a:path extrusionOk="0" fill="none" h="6138" w="5261">
                  <a:moveTo>
                    <a:pt x="0" y="0"/>
                  </a:moveTo>
                  <a:lnTo>
                    <a:pt x="0" y="0"/>
                  </a:lnTo>
                  <a:lnTo>
                    <a:pt x="390" y="25"/>
                  </a:lnTo>
                  <a:lnTo>
                    <a:pt x="780" y="98"/>
                  </a:lnTo>
                  <a:lnTo>
                    <a:pt x="1169" y="171"/>
                  </a:lnTo>
                  <a:lnTo>
                    <a:pt x="1559" y="268"/>
                  </a:lnTo>
                  <a:lnTo>
                    <a:pt x="1924" y="414"/>
                  </a:lnTo>
                  <a:lnTo>
                    <a:pt x="2314" y="560"/>
                  </a:lnTo>
                  <a:lnTo>
                    <a:pt x="2655" y="731"/>
                  </a:lnTo>
                  <a:lnTo>
                    <a:pt x="3020" y="901"/>
                  </a:lnTo>
                  <a:lnTo>
                    <a:pt x="3020" y="901"/>
                  </a:lnTo>
                  <a:lnTo>
                    <a:pt x="3337" y="1121"/>
                  </a:lnTo>
                  <a:lnTo>
                    <a:pt x="3654" y="1340"/>
                  </a:lnTo>
                  <a:lnTo>
                    <a:pt x="3946" y="1559"/>
                  </a:lnTo>
                  <a:lnTo>
                    <a:pt x="4238" y="1803"/>
                  </a:lnTo>
                  <a:lnTo>
                    <a:pt x="4530" y="2070"/>
                  </a:lnTo>
                  <a:lnTo>
                    <a:pt x="4774" y="2363"/>
                  </a:lnTo>
                  <a:lnTo>
                    <a:pt x="5017" y="2655"/>
                  </a:lnTo>
                  <a:lnTo>
                    <a:pt x="5261" y="2972"/>
                  </a:lnTo>
                  <a:lnTo>
                    <a:pt x="0" y="6138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81" name="Shape 181"/>
            <p:cNvSpPr/>
            <p:nvPr/>
          </p:nvSpPr>
          <p:spPr>
            <a:xfrm>
              <a:off x="3501875" y="3749500"/>
              <a:ext cx="187575" cy="96825"/>
            </a:xfrm>
            <a:custGeom>
              <a:pathLst>
                <a:path extrusionOk="0" fill="none" h="3873" w="7503">
                  <a:moveTo>
                    <a:pt x="6431" y="0"/>
                  </a:moveTo>
                  <a:lnTo>
                    <a:pt x="1" y="3872"/>
                  </a:lnTo>
                  <a:lnTo>
                    <a:pt x="7502" y="3872"/>
                  </a:lnTo>
                  <a:lnTo>
                    <a:pt x="7502" y="3872"/>
                  </a:lnTo>
                  <a:lnTo>
                    <a:pt x="7478" y="3337"/>
                  </a:lnTo>
                  <a:lnTo>
                    <a:pt x="7429" y="2825"/>
                  </a:lnTo>
                  <a:lnTo>
                    <a:pt x="7332" y="2314"/>
                  </a:lnTo>
                  <a:lnTo>
                    <a:pt x="7210" y="1827"/>
                  </a:lnTo>
                  <a:lnTo>
                    <a:pt x="7064" y="1340"/>
                  </a:lnTo>
                  <a:lnTo>
                    <a:pt x="6893" y="877"/>
                  </a:lnTo>
                  <a:lnTo>
                    <a:pt x="6674" y="438"/>
                  </a:lnTo>
                  <a:lnTo>
                    <a:pt x="6431" y="0"/>
                  </a:lnTo>
                  <a:lnTo>
                    <a:pt x="6431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3F51B5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type="title"/>
          </p:nvPr>
        </p:nvSpPr>
        <p:spPr>
          <a:xfrm>
            <a:off x="841000" y="18841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AND TABLES TO </a:t>
            </a:r>
            <a:r>
              <a:rPr lang="en">
                <a:solidFill>
                  <a:srgbClr val="3F51B5"/>
                </a:solidFill>
              </a:rPr>
              <a:t>COMPARE</a:t>
            </a:r>
            <a:r>
              <a:rPr lang="en"/>
              <a:t> DATA</a:t>
            </a:r>
          </a:p>
        </p:txBody>
      </p:sp>
      <p:graphicFrame>
        <p:nvGraphicFramePr>
          <p:cNvPr id="187" name="Shape 187"/>
          <p:cNvGraphicFramePr/>
          <p:nvPr/>
        </p:nvGraphicFramePr>
        <p:xfrm>
          <a:off x="952500" y="24621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{79827D36-3EF4-4758-B205-770D39B2BBDE}</a:tableStyleId>
              </a:tblPr>
              <a:tblGrid>
                <a:gridCol w="1402650"/>
                <a:gridCol w="1402650"/>
                <a:gridCol w="1402650"/>
                <a:gridCol w="1402650"/>
              </a:tblGrid>
              <a:tr h="4271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t/>
                      </a:r>
                      <a:endParaRPr>
                        <a:solidFill>
                          <a:srgbClr val="999999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D9D9D9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A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D9D9D9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B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D9D9D9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C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D9D9D9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3F3F3"/>
                    </a:solidFill>
                  </a:tcPr>
                </a:tc>
              </a:tr>
              <a:tr h="537775">
                <a:tc>
                  <a:txBody>
                    <a:bodyPr>
                      <a:noAutofit/>
                    </a:bodyPr>
                    <a:lstStyle/>
                    <a:p>
                      <a:pPr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Yellow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D9D9D9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b="1"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10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D9D9D9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b="1"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20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D9D9D9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b="1"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7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D9D9D9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537775">
                <a:tc>
                  <a:txBody>
                    <a:bodyPr>
                      <a:noAutofit/>
                    </a:bodyPr>
                    <a:lstStyle/>
                    <a:p>
                      <a:pPr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Blue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b="1"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30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b="1"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15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b="1"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10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537775">
                <a:tc>
                  <a:txBody>
                    <a:bodyPr>
                      <a:noAutofit/>
                    </a:bodyPr>
                    <a:lstStyle/>
                    <a:p>
                      <a:pPr rt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Orange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rtl="0" algn="ctr">
                        <a:spcBef>
                          <a:spcPts val="0"/>
                        </a:spcBef>
                        <a:buNone/>
                      </a:pPr>
                      <a:r>
                        <a:rPr b="1"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5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rtl="0" algn="ctr">
                        <a:spcBef>
                          <a:spcPts val="0"/>
                        </a:spcBef>
                        <a:buNone/>
                      </a:pPr>
                      <a:r>
                        <a:rPr b="1"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24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rtl="0" algn="ctr">
                        <a:spcBef>
                          <a:spcPts val="0"/>
                        </a:spcBef>
                        <a:buNone/>
                      </a:pPr>
                      <a:r>
                        <a:rPr b="1" lang="en" sz="1100">
                          <a:solidFill>
                            <a:srgbClr val="999999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16</a:t>
                      </a:r>
                    </a:p>
                  </a:txBody>
                  <a:tcPr marT="68575" marB="68575" marR="91425" marL="91425" anchor="ctr">
                    <a:lnL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9050">
                      <a:solidFill>
                        <a:srgbClr val="F3F3F3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  <p:grpSp>
        <p:nvGrpSpPr>
          <p:cNvPr id="188" name="Shape 188"/>
          <p:cNvGrpSpPr/>
          <p:nvPr/>
        </p:nvGrpSpPr>
        <p:grpSpPr>
          <a:xfrm>
            <a:off x="927894" y="1303822"/>
            <a:ext cx="449036" cy="470807"/>
            <a:chOff x="5961125" y="1623900"/>
            <a:chExt cx="427450" cy="448175"/>
          </a:xfrm>
        </p:grpSpPr>
        <p:sp>
          <p:nvSpPr>
            <p:cNvPr id="189" name="Shape 189"/>
            <p:cNvSpPr/>
            <p:nvPr/>
          </p:nvSpPr>
          <p:spPr>
            <a:xfrm>
              <a:off x="5961125" y="1678700"/>
              <a:ext cx="376925" cy="376925"/>
            </a:xfrm>
            <a:custGeom>
              <a:pathLst>
                <a:path extrusionOk="0" fill="none" h="15077" w="15077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90" name="Shape 190"/>
            <p:cNvSpPr/>
            <p:nvPr/>
          </p:nvSpPr>
          <p:spPr>
            <a:xfrm>
              <a:off x="6009825" y="1727425"/>
              <a:ext cx="279500" cy="279500"/>
            </a:xfrm>
            <a:custGeom>
              <a:pathLst>
                <a:path extrusionOk="0" fill="none" h="11180" w="1118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91" name="Shape 191"/>
            <p:cNvSpPr/>
            <p:nvPr/>
          </p:nvSpPr>
          <p:spPr>
            <a:xfrm>
              <a:off x="6107250" y="1824850"/>
              <a:ext cx="84650" cy="84650"/>
            </a:xfrm>
            <a:custGeom>
              <a:pathLst>
                <a:path extrusionOk="0" fill="none" h="3386" w="3386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92" name="Shape 192"/>
            <p:cNvSpPr/>
            <p:nvPr/>
          </p:nvSpPr>
          <p:spPr>
            <a:xfrm>
              <a:off x="6058550" y="1776125"/>
              <a:ext cx="182075" cy="182075"/>
            </a:xfrm>
            <a:custGeom>
              <a:pathLst>
                <a:path extrusionOk="0" fill="none" h="7283" w="7283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93" name="Shape 193"/>
            <p:cNvSpPr/>
            <p:nvPr/>
          </p:nvSpPr>
          <p:spPr>
            <a:xfrm>
              <a:off x="5971475" y="2001400"/>
              <a:ext cx="74925" cy="70675"/>
            </a:xfrm>
            <a:custGeom>
              <a:pathLst>
                <a:path extrusionOk="0" fill="none" h="2827" w="2997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94" name="Shape 194"/>
            <p:cNvSpPr/>
            <p:nvPr/>
          </p:nvSpPr>
          <p:spPr>
            <a:xfrm>
              <a:off x="6253375" y="2001400"/>
              <a:ext cx="74325" cy="70675"/>
            </a:xfrm>
            <a:custGeom>
              <a:pathLst>
                <a:path extrusionOk="0" fill="none" h="2827" w="2973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95" name="Shape 195"/>
            <p:cNvSpPr/>
            <p:nvPr/>
          </p:nvSpPr>
          <p:spPr>
            <a:xfrm>
              <a:off x="6137700" y="1623900"/>
              <a:ext cx="250875" cy="255150"/>
            </a:xfrm>
            <a:custGeom>
              <a:pathLst>
                <a:path extrusionOk="0" fill="none" h="10206" w="10035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2196F3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Shape 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026" y="356887"/>
            <a:ext cx="8765947" cy="442972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Shape 201"/>
          <p:cNvSpPr txBox="1"/>
          <p:nvPr>
            <p:ph idx="4294967295" type="title"/>
          </p:nvPr>
        </p:nvSpPr>
        <p:spPr>
          <a:xfrm>
            <a:off x="609704" y="4116875"/>
            <a:ext cx="1609799" cy="4856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MAPS</a:t>
            </a:r>
          </a:p>
        </p:txBody>
      </p:sp>
      <p:sp>
        <p:nvSpPr>
          <p:cNvPr id="202" name="Shape 202"/>
          <p:cNvSpPr/>
          <p:nvPr/>
        </p:nvSpPr>
        <p:spPr>
          <a:xfrm>
            <a:off x="1829825" y="1504206"/>
            <a:ext cx="701999" cy="202500"/>
          </a:xfrm>
          <a:prstGeom prst="wedgeRectCallout">
            <a:avLst>
              <a:gd fmla="val -21428" name="adj1"/>
              <a:gd fmla="val 84287" name="adj2"/>
            </a:avLst>
          </a:prstGeom>
          <a:solidFill>
            <a:srgbClr val="000000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9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our office</a:t>
            </a:r>
          </a:p>
        </p:txBody>
      </p:sp>
      <p:sp>
        <p:nvSpPr>
          <p:cNvPr id="203" name="Shape 203"/>
          <p:cNvSpPr/>
          <p:nvPr/>
        </p:nvSpPr>
        <p:spPr>
          <a:xfrm>
            <a:off x="943625" y="1778700"/>
            <a:ext cx="156875" cy="135675"/>
          </a:xfrm>
          <a:prstGeom prst="flowChartMerge">
            <a:avLst/>
          </a:prstGeom>
          <a:solidFill>
            <a:srgbClr val="000000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4" name="Shape 204"/>
          <p:cNvSpPr/>
          <p:nvPr/>
        </p:nvSpPr>
        <p:spPr>
          <a:xfrm>
            <a:off x="2739062" y="3417500"/>
            <a:ext cx="156875" cy="135675"/>
          </a:xfrm>
          <a:prstGeom prst="flowChartMerge">
            <a:avLst/>
          </a:prstGeom>
          <a:solidFill>
            <a:srgbClr val="000000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3828800" y="1571025"/>
            <a:ext cx="156875" cy="135675"/>
          </a:xfrm>
          <a:prstGeom prst="flowChartMerge">
            <a:avLst/>
          </a:prstGeom>
          <a:solidFill>
            <a:srgbClr val="000000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6" name="Shape 206"/>
          <p:cNvSpPr/>
          <p:nvPr/>
        </p:nvSpPr>
        <p:spPr>
          <a:xfrm>
            <a:off x="4493562" y="3755725"/>
            <a:ext cx="156875" cy="135675"/>
          </a:xfrm>
          <a:prstGeom prst="flowChartMerge">
            <a:avLst/>
          </a:prstGeom>
          <a:solidFill>
            <a:srgbClr val="000000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7" name="Shape 207"/>
          <p:cNvSpPr/>
          <p:nvPr/>
        </p:nvSpPr>
        <p:spPr>
          <a:xfrm>
            <a:off x="6797475" y="2029225"/>
            <a:ext cx="156875" cy="135675"/>
          </a:xfrm>
          <a:prstGeom prst="flowChartMerge">
            <a:avLst/>
          </a:prstGeom>
          <a:solidFill>
            <a:srgbClr val="000000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8" name="Shape 208"/>
          <p:cNvSpPr/>
          <p:nvPr/>
        </p:nvSpPr>
        <p:spPr>
          <a:xfrm>
            <a:off x="7651300" y="3854825"/>
            <a:ext cx="156875" cy="135675"/>
          </a:xfrm>
          <a:prstGeom prst="flowChartMerge">
            <a:avLst/>
          </a:prstGeom>
          <a:solidFill>
            <a:srgbClr val="000000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209" name="Shape 209"/>
          <p:cNvGrpSpPr/>
          <p:nvPr/>
        </p:nvGrpSpPr>
        <p:grpSpPr>
          <a:xfrm>
            <a:off x="665685" y="3817432"/>
            <a:ext cx="393059" cy="393059"/>
            <a:chOff x="5941025" y="3634400"/>
            <a:chExt cx="467650" cy="467650"/>
          </a:xfrm>
        </p:grpSpPr>
        <p:sp>
          <p:nvSpPr>
            <p:cNvPr id="210" name="Shape 210"/>
            <p:cNvSpPr/>
            <p:nvPr/>
          </p:nvSpPr>
          <p:spPr>
            <a:xfrm>
              <a:off x="5941025" y="3634400"/>
              <a:ext cx="467650" cy="467650"/>
            </a:xfrm>
            <a:custGeom>
              <a:pathLst>
                <a:path extrusionOk="0" fill="none" h="18706" w="18706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11" name="Shape 211"/>
            <p:cNvSpPr/>
            <p:nvPr/>
          </p:nvSpPr>
          <p:spPr>
            <a:xfrm>
              <a:off x="6211975" y="3753150"/>
              <a:ext cx="19525" cy="18900"/>
            </a:xfrm>
            <a:custGeom>
              <a:pathLst>
                <a:path extrusionOk="0" fill="none" h="756" w="781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12" name="Shape 212"/>
            <p:cNvSpPr/>
            <p:nvPr/>
          </p:nvSpPr>
          <p:spPr>
            <a:xfrm>
              <a:off x="5943475" y="3695900"/>
              <a:ext cx="177800" cy="351350"/>
            </a:xfrm>
            <a:custGeom>
              <a:pathLst>
                <a:path extrusionOk="0" fill="none" h="14054" w="7112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13" name="Shape 213"/>
            <p:cNvSpPr/>
            <p:nvPr/>
          </p:nvSpPr>
          <p:spPr>
            <a:xfrm>
              <a:off x="6128575" y="3695900"/>
              <a:ext cx="86475" cy="47525"/>
            </a:xfrm>
            <a:custGeom>
              <a:pathLst>
                <a:path extrusionOk="0" fill="none" h="1901" w="3459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14" name="Shape 214"/>
            <p:cNvSpPr/>
            <p:nvPr/>
          </p:nvSpPr>
          <p:spPr>
            <a:xfrm>
              <a:off x="6357500" y="3940075"/>
              <a:ext cx="18900" cy="34725"/>
            </a:xfrm>
            <a:custGeom>
              <a:pathLst>
                <a:path extrusionOk="0" fill="none" h="1389" w="756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15" name="Shape 215"/>
            <p:cNvSpPr/>
            <p:nvPr/>
          </p:nvSpPr>
          <p:spPr>
            <a:xfrm>
              <a:off x="6202850" y="3720875"/>
              <a:ext cx="204000" cy="278875"/>
            </a:xfrm>
            <a:custGeom>
              <a:pathLst>
                <a:path extrusionOk="0" fill="none" h="11155" w="816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3A9F4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idx="4294967295" type="ctrTitle"/>
          </p:nvPr>
        </p:nvSpPr>
        <p:spPr>
          <a:xfrm>
            <a:off x="635695" y="3107350"/>
            <a:ext cx="6136799" cy="11597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8600">
                <a:solidFill>
                  <a:srgbClr val="03A9F4"/>
                </a:solidFill>
              </a:rPr>
              <a:t>89,526,124</a:t>
            </a:r>
          </a:p>
        </p:txBody>
      </p:sp>
      <p:sp>
        <p:nvSpPr>
          <p:cNvPr id="221" name="Shape 221"/>
          <p:cNvSpPr txBox="1"/>
          <p:nvPr>
            <p:ph idx="4294967295" type="subTitle"/>
          </p:nvPr>
        </p:nvSpPr>
        <p:spPr>
          <a:xfrm>
            <a:off x="685800" y="3983050"/>
            <a:ext cx="6136799" cy="78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Whoa! That’s a big number, aren’t you proud?</a:t>
            </a:r>
          </a:p>
        </p:txBody>
      </p:sp>
      <p:grpSp>
        <p:nvGrpSpPr>
          <p:cNvPr id="222" name="Shape 222"/>
          <p:cNvGrpSpPr/>
          <p:nvPr/>
        </p:nvGrpSpPr>
        <p:grpSpPr>
          <a:xfrm>
            <a:off x="769689" y="1874541"/>
            <a:ext cx="920352" cy="865869"/>
            <a:chOff x="5972700" y="2330200"/>
            <a:chExt cx="411625" cy="387275"/>
          </a:xfrm>
        </p:grpSpPr>
        <p:sp>
          <p:nvSpPr>
            <p:cNvPr id="223" name="Shape 223"/>
            <p:cNvSpPr/>
            <p:nvPr/>
          </p:nvSpPr>
          <p:spPr>
            <a:xfrm>
              <a:off x="5972700" y="2476950"/>
              <a:ext cx="98050" cy="219825"/>
            </a:xfrm>
            <a:custGeom>
              <a:pathLst>
                <a:path extrusionOk="0" fill="none" h="8793" w="3922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cap="rnd" cmpd="sng" w="28575">
              <a:solidFill>
                <a:srgbClr val="03A9F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24" name="Shape 224"/>
            <p:cNvSpPr/>
            <p:nvPr/>
          </p:nvSpPr>
          <p:spPr>
            <a:xfrm>
              <a:off x="6078025" y="2330200"/>
              <a:ext cx="306300" cy="387275"/>
            </a:xfrm>
            <a:custGeom>
              <a:pathLst>
                <a:path extrusionOk="0" fill="none" h="15491" w="12252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cap="rnd" cmpd="sng" w="28575">
              <a:solidFill>
                <a:srgbClr val="03A9F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idx="4294967295" type="ctrTitle"/>
          </p:nvPr>
        </p:nvSpPr>
        <p:spPr>
          <a:xfrm>
            <a:off x="609600" y="724199"/>
            <a:ext cx="7772400" cy="8948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7200"/>
              <a:t>89,526,124</a:t>
            </a:r>
            <a:r>
              <a:rPr lang="en" sz="7200">
                <a:solidFill>
                  <a:srgbClr val="00BCD4"/>
                </a:solidFill>
              </a:rPr>
              <a:t>$</a:t>
            </a:r>
          </a:p>
        </p:txBody>
      </p:sp>
      <p:sp>
        <p:nvSpPr>
          <p:cNvPr id="230" name="Shape 230"/>
          <p:cNvSpPr txBox="1"/>
          <p:nvPr>
            <p:ph idx="4294967295" type="subTitle"/>
          </p:nvPr>
        </p:nvSpPr>
        <p:spPr>
          <a:xfrm>
            <a:off x="609600" y="1182708"/>
            <a:ext cx="7772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1400"/>
              <a:t>That’s a lot of money</a:t>
            </a:r>
          </a:p>
        </p:txBody>
      </p:sp>
      <p:sp>
        <p:nvSpPr>
          <p:cNvPr id="231" name="Shape 231"/>
          <p:cNvSpPr txBox="1"/>
          <p:nvPr>
            <p:ph idx="4294967295" type="ctrTitle"/>
          </p:nvPr>
        </p:nvSpPr>
        <p:spPr>
          <a:xfrm>
            <a:off x="609600" y="3657899"/>
            <a:ext cx="7772400" cy="8948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7200"/>
              <a:t>100</a:t>
            </a:r>
            <a:r>
              <a:rPr lang="en" sz="7200">
                <a:solidFill>
                  <a:srgbClr val="00BCD4"/>
                </a:solidFill>
              </a:rPr>
              <a:t>%</a:t>
            </a:r>
          </a:p>
        </p:txBody>
      </p:sp>
      <p:sp>
        <p:nvSpPr>
          <p:cNvPr id="232" name="Shape 232"/>
          <p:cNvSpPr txBox="1"/>
          <p:nvPr>
            <p:ph idx="4294967295" type="subTitle"/>
          </p:nvPr>
        </p:nvSpPr>
        <p:spPr>
          <a:xfrm>
            <a:off x="609600" y="4116408"/>
            <a:ext cx="7772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1400"/>
              <a:t>Total success!</a:t>
            </a:r>
          </a:p>
        </p:txBody>
      </p:sp>
      <p:sp>
        <p:nvSpPr>
          <p:cNvPr id="233" name="Shape 233"/>
          <p:cNvSpPr txBox="1"/>
          <p:nvPr>
            <p:ph idx="4294967295" type="ctrTitle"/>
          </p:nvPr>
        </p:nvSpPr>
        <p:spPr>
          <a:xfrm>
            <a:off x="609600" y="2191049"/>
            <a:ext cx="7772400" cy="8948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7200"/>
              <a:t>185,244</a:t>
            </a:r>
            <a:r>
              <a:rPr lang="en" sz="4800"/>
              <a:t> </a:t>
            </a:r>
            <a:r>
              <a:rPr lang="en" sz="4800">
                <a:solidFill>
                  <a:srgbClr val="00BCD4"/>
                </a:solidFill>
              </a:rPr>
              <a:t>users</a:t>
            </a:r>
          </a:p>
        </p:txBody>
      </p:sp>
      <p:sp>
        <p:nvSpPr>
          <p:cNvPr id="234" name="Shape 234"/>
          <p:cNvSpPr txBox="1"/>
          <p:nvPr>
            <p:ph idx="4294967295" type="subTitle"/>
          </p:nvPr>
        </p:nvSpPr>
        <p:spPr>
          <a:xfrm>
            <a:off x="609600" y="2649558"/>
            <a:ext cx="7772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1400"/>
              <a:t>And a lot of users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9688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type="title"/>
          </p:nvPr>
        </p:nvSpPr>
        <p:spPr>
          <a:xfrm>
            <a:off x="609704" y="4116875"/>
            <a:ext cx="1609799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OUR </a:t>
            </a:r>
            <a:r>
              <a:rPr lang="en">
                <a:solidFill>
                  <a:srgbClr val="009688"/>
                </a:solidFill>
              </a:rPr>
              <a:t>PROCESS</a:t>
            </a:r>
            <a:r>
              <a:rPr lang="en"/>
              <a:t> IS EASY</a:t>
            </a:r>
          </a:p>
        </p:txBody>
      </p:sp>
      <p:sp>
        <p:nvSpPr>
          <p:cNvPr id="240" name="Shape 240"/>
          <p:cNvSpPr txBox="1"/>
          <p:nvPr/>
        </p:nvSpPr>
        <p:spPr>
          <a:xfrm>
            <a:off x="4004250" y="1063675"/>
            <a:ext cx="3565500" cy="6429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First</a:t>
            </a:r>
          </a:p>
        </p:txBody>
      </p:sp>
      <p:grpSp>
        <p:nvGrpSpPr>
          <p:cNvPr id="241" name="Shape 241"/>
          <p:cNvGrpSpPr/>
          <p:nvPr/>
        </p:nvGrpSpPr>
        <p:grpSpPr>
          <a:xfrm>
            <a:off x="5628299" y="1819925"/>
            <a:ext cx="376898" cy="330345"/>
            <a:chOff x="5323499" y="1591325"/>
            <a:chExt cx="376898" cy="330345"/>
          </a:xfrm>
        </p:grpSpPr>
        <p:sp>
          <p:nvSpPr>
            <p:cNvPr id="242" name="Shape 242"/>
            <p:cNvSpPr/>
            <p:nvPr/>
          </p:nvSpPr>
          <p:spPr>
            <a:xfrm rot="5400000">
              <a:off x="5385398" y="1606670"/>
              <a:ext cx="312599" cy="3174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000000">
                <a:alpha val="7310"/>
              </a:srgbClr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43" name="Shape 243"/>
            <p:cNvSpPr/>
            <p:nvPr/>
          </p:nvSpPr>
          <p:spPr>
            <a:xfrm rot="5400000">
              <a:off x="5325899" y="1588924"/>
              <a:ext cx="312599" cy="3174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44" name="Shape 244"/>
          <p:cNvGrpSpPr/>
          <p:nvPr/>
        </p:nvGrpSpPr>
        <p:grpSpPr>
          <a:xfrm>
            <a:off x="5628299" y="3014072"/>
            <a:ext cx="376898" cy="330345"/>
            <a:chOff x="5323499" y="1591325"/>
            <a:chExt cx="376898" cy="330345"/>
          </a:xfrm>
        </p:grpSpPr>
        <p:sp>
          <p:nvSpPr>
            <p:cNvPr id="245" name="Shape 245"/>
            <p:cNvSpPr/>
            <p:nvPr/>
          </p:nvSpPr>
          <p:spPr>
            <a:xfrm rot="5400000">
              <a:off x="5385398" y="1606670"/>
              <a:ext cx="312599" cy="3174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000000">
                <a:alpha val="7310"/>
              </a:srgbClr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46" name="Shape 246"/>
            <p:cNvSpPr/>
            <p:nvPr/>
          </p:nvSpPr>
          <p:spPr>
            <a:xfrm rot="5400000">
              <a:off x="5325899" y="1588924"/>
              <a:ext cx="312599" cy="3174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247" name="Shape 247"/>
          <p:cNvSpPr txBox="1"/>
          <p:nvPr/>
        </p:nvSpPr>
        <p:spPr>
          <a:xfrm>
            <a:off x="4004250" y="2257822"/>
            <a:ext cx="3565500" cy="6429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Second</a:t>
            </a:r>
          </a:p>
        </p:txBody>
      </p:sp>
      <p:sp>
        <p:nvSpPr>
          <p:cNvPr id="248" name="Shape 248"/>
          <p:cNvSpPr txBox="1"/>
          <p:nvPr/>
        </p:nvSpPr>
        <p:spPr>
          <a:xfrm>
            <a:off x="4004250" y="3451970"/>
            <a:ext cx="3565500" cy="6429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Last</a:t>
            </a:r>
          </a:p>
        </p:txBody>
      </p:sp>
      <p:grpSp>
        <p:nvGrpSpPr>
          <p:cNvPr id="249" name="Shape 249"/>
          <p:cNvGrpSpPr/>
          <p:nvPr/>
        </p:nvGrpSpPr>
        <p:grpSpPr>
          <a:xfrm>
            <a:off x="749581" y="3409803"/>
            <a:ext cx="408207" cy="465260"/>
            <a:chOff x="4630125" y="278900"/>
            <a:chExt cx="400675" cy="456675"/>
          </a:xfrm>
        </p:grpSpPr>
        <p:sp>
          <p:nvSpPr>
            <p:cNvPr id="250" name="Shape 250"/>
            <p:cNvSpPr/>
            <p:nvPr/>
          </p:nvSpPr>
          <p:spPr>
            <a:xfrm>
              <a:off x="4659350" y="328825"/>
              <a:ext cx="371450" cy="96850"/>
            </a:xfrm>
            <a:custGeom>
              <a:pathLst>
                <a:path extrusionOk="0" fill="none" h="3874" w="14858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51" name="Shape 251"/>
            <p:cNvSpPr/>
            <p:nvPr/>
          </p:nvSpPr>
          <p:spPr>
            <a:xfrm>
              <a:off x="4630125" y="452425"/>
              <a:ext cx="371450" cy="96850"/>
            </a:xfrm>
            <a:custGeom>
              <a:pathLst>
                <a:path extrusionOk="0" fill="none" h="3874" w="14858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52" name="Shape 252"/>
            <p:cNvSpPr/>
            <p:nvPr/>
          </p:nvSpPr>
          <p:spPr>
            <a:xfrm>
              <a:off x="4808525" y="278900"/>
              <a:ext cx="43875" cy="49950"/>
            </a:xfrm>
            <a:custGeom>
              <a:pathLst>
                <a:path extrusionOk="0" fill="none" h="1998" w="1755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53" name="Shape 253"/>
            <p:cNvSpPr/>
            <p:nvPr/>
          </p:nvSpPr>
          <p:spPr>
            <a:xfrm>
              <a:off x="4808525" y="549250"/>
              <a:ext cx="43875" cy="186325"/>
            </a:xfrm>
            <a:custGeom>
              <a:pathLst>
                <a:path extrusionOk="0" fill="none" h="7453" w="1755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4CAF50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/>
          <p:nvPr>
            <p:ph type="title"/>
          </p:nvPr>
        </p:nvSpPr>
        <p:spPr>
          <a:xfrm>
            <a:off x="841000" y="18841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LET’S </a:t>
            </a:r>
            <a:r>
              <a:rPr lang="en">
                <a:solidFill>
                  <a:srgbClr val="4CAF50"/>
                </a:solidFill>
              </a:rPr>
              <a:t>REVIEW</a:t>
            </a:r>
            <a:r>
              <a:rPr lang="en"/>
              <a:t> SOME CONCEPTS</a:t>
            </a:r>
          </a:p>
        </p:txBody>
      </p:sp>
      <p:sp>
        <p:nvSpPr>
          <p:cNvPr id="259" name="Shape 259"/>
          <p:cNvSpPr txBox="1"/>
          <p:nvPr>
            <p:ph idx="1" type="body"/>
          </p:nvPr>
        </p:nvSpPr>
        <p:spPr>
          <a:xfrm>
            <a:off x="847599" y="2305050"/>
            <a:ext cx="2038800" cy="1305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 sz="1000"/>
              <a:t>Yellow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000"/>
              <a:t>Is the color of gold, butter and ripe lemons. In the spectrum of visible light, yellow is found between green and orange.</a:t>
            </a:r>
          </a:p>
        </p:txBody>
      </p:sp>
      <p:sp>
        <p:nvSpPr>
          <p:cNvPr id="260" name="Shape 260"/>
          <p:cNvSpPr txBox="1"/>
          <p:nvPr>
            <p:ph idx="2" type="body"/>
          </p:nvPr>
        </p:nvSpPr>
        <p:spPr>
          <a:xfrm>
            <a:off x="2990950" y="2305050"/>
            <a:ext cx="2038800" cy="1305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 sz="1000"/>
              <a:t>Blue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000"/>
              <a:t>Is the colour of the clear sky and the deep sea. It is located between violet and green on the optical spectrum.</a:t>
            </a:r>
          </a:p>
        </p:txBody>
      </p:sp>
      <p:sp>
        <p:nvSpPr>
          <p:cNvPr id="261" name="Shape 261"/>
          <p:cNvSpPr txBox="1"/>
          <p:nvPr>
            <p:ph idx="3" type="body"/>
          </p:nvPr>
        </p:nvSpPr>
        <p:spPr>
          <a:xfrm>
            <a:off x="5134301" y="2305050"/>
            <a:ext cx="2038800" cy="1305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 sz="1000"/>
              <a:t>Red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000"/>
              <a:t>Is the color of blood, and because of this it has historically been associated with sacrifice, danger and courage.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000"/>
          </a:p>
        </p:txBody>
      </p:sp>
      <p:sp>
        <p:nvSpPr>
          <p:cNvPr id="262" name="Shape 262"/>
          <p:cNvSpPr txBox="1"/>
          <p:nvPr>
            <p:ph idx="4" type="body"/>
          </p:nvPr>
        </p:nvSpPr>
        <p:spPr>
          <a:xfrm>
            <a:off x="847599" y="3505200"/>
            <a:ext cx="2038800" cy="1305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 sz="1000"/>
              <a:t>Yellow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000"/>
              <a:t>Is the color of gold, butter and ripe lemons. In the spectrum of visible light, yellow is found between green and orange.</a:t>
            </a:r>
          </a:p>
        </p:txBody>
      </p:sp>
      <p:sp>
        <p:nvSpPr>
          <p:cNvPr id="263" name="Shape 263"/>
          <p:cNvSpPr txBox="1"/>
          <p:nvPr>
            <p:ph idx="5" type="body"/>
          </p:nvPr>
        </p:nvSpPr>
        <p:spPr>
          <a:xfrm>
            <a:off x="2990950" y="3505200"/>
            <a:ext cx="2038800" cy="1305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 sz="1000"/>
              <a:t>Blue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000"/>
              <a:t>Is the colour of the clear sky and the deep sea. It is located between violet and green on the optical spectrum.</a:t>
            </a:r>
          </a:p>
        </p:txBody>
      </p:sp>
      <p:sp>
        <p:nvSpPr>
          <p:cNvPr id="264" name="Shape 264"/>
          <p:cNvSpPr txBox="1"/>
          <p:nvPr>
            <p:ph idx="6" type="body"/>
          </p:nvPr>
        </p:nvSpPr>
        <p:spPr>
          <a:xfrm>
            <a:off x="5134301" y="3505200"/>
            <a:ext cx="2038800" cy="1305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 sz="1000"/>
              <a:t>Red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000"/>
              <a:t>Is the color of blood, and because of this it has historically been associated with sacrifice, danger and courage.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000"/>
          </a:p>
        </p:txBody>
      </p:sp>
      <p:grpSp>
        <p:nvGrpSpPr>
          <p:cNvPr id="265" name="Shape 265"/>
          <p:cNvGrpSpPr/>
          <p:nvPr/>
        </p:nvGrpSpPr>
        <p:grpSpPr>
          <a:xfrm>
            <a:off x="927968" y="1342214"/>
            <a:ext cx="432381" cy="432312"/>
            <a:chOff x="1923675" y="1633650"/>
            <a:chExt cx="436000" cy="435975"/>
          </a:xfrm>
        </p:grpSpPr>
        <p:sp>
          <p:nvSpPr>
            <p:cNvPr id="266" name="Shape 266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67" name="Shape 267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68" name="Shape 268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69" name="Shape 269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70" name="Shape 270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71" name="Shape 271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8BC34A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/>
          <p:nvPr>
            <p:ph idx="1" type="body"/>
          </p:nvPr>
        </p:nvSpPr>
        <p:spPr>
          <a:xfrm>
            <a:off x="841000" y="4025300"/>
            <a:ext cx="7845899" cy="519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You can copy&amp;paste graphs from </a:t>
            </a:r>
            <a:r>
              <a:rPr lang="en" u="sng">
                <a:solidFill>
                  <a:srgbClr val="8BC34A"/>
                </a:solidFill>
                <a:hlinkClick r:id="rId3"/>
              </a:rPr>
              <a:t>Google Sheets</a:t>
            </a:r>
          </a:p>
        </p:txBody>
      </p:sp>
      <p:pic>
        <p:nvPicPr>
          <p:cNvPr id="277" name="Shape 2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1000" y="448025"/>
            <a:ext cx="6235874" cy="367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DDC39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841000" y="6653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/>
              <a:t>INSTRUCTIONS FOR </a:t>
            </a:r>
            <a:r>
              <a:rPr lang="en" sz="2400">
                <a:solidFill>
                  <a:srgbClr val="CDDC39"/>
                </a:solidFill>
              </a:rPr>
              <a:t>USE</a:t>
            </a:r>
          </a:p>
        </p:txBody>
      </p:sp>
      <p:sp>
        <p:nvSpPr>
          <p:cNvPr id="75" name="Shape 75"/>
          <p:cNvSpPr txBox="1"/>
          <p:nvPr/>
        </p:nvSpPr>
        <p:spPr>
          <a:xfrm>
            <a:off x="841000" y="1047750"/>
            <a:ext cx="5905200" cy="826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Open this document in Google Slides (if you are at slidescarnival.com use the button below this presentation)</a:t>
            </a:r>
          </a:p>
          <a:p>
            <a:pPr lvl="0" rtl="0">
              <a:spcBef>
                <a:spcPts val="600"/>
              </a:spcBef>
              <a:buNone/>
            </a:pPr>
            <a:r>
              <a:rPr b="1"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You have to be signed in to your Google account</a:t>
            </a:r>
          </a:p>
        </p:txBody>
      </p:sp>
      <p:sp>
        <p:nvSpPr>
          <p:cNvPr id="76" name="Shape 76"/>
          <p:cNvSpPr txBox="1"/>
          <p:nvPr/>
        </p:nvSpPr>
        <p:spPr>
          <a:xfrm>
            <a:off x="841000" y="1882950"/>
            <a:ext cx="2709899" cy="22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b="1" lang="en" sz="1100">
                <a:latin typeface="Karla"/>
                <a:ea typeface="Karla"/>
                <a:cs typeface="Karla"/>
                <a:sym typeface="Karla"/>
              </a:rPr>
              <a:t>EDIT IN GOOGLE SLIDES</a:t>
            </a:r>
          </a:p>
          <a:p>
            <a:pPr lvl="0" rtl="0">
              <a:spcBef>
                <a:spcPts val="600"/>
              </a:spcBef>
              <a:buNone/>
            </a:pP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Go to the </a:t>
            </a:r>
            <a:r>
              <a:rPr b="1" i="1"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File</a:t>
            </a: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 menu and select </a:t>
            </a:r>
            <a:r>
              <a:rPr b="1" i="1"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Make a copy</a:t>
            </a: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</a:p>
          <a:p>
            <a:pPr lvl="0" rtl="0">
              <a:spcBef>
                <a:spcPts val="600"/>
              </a:spcBef>
              <a:buNone/>
            </a:pP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You will get a copy of this document on your Google Drive and will be able to edit, add or delete slides.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x="3917653" y="1882950"/>
            <a:ext cx="2828399" cy="22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b="1" lang="en" sz="1100">
                <a:latin typeface="Karla"/>
                <a:ea typeface="Karla"/>
                <a:cs typeface="Karla"/>
                <a:sym typeface="Karla"/>
              </a:rPr>
              <a:t>EDIT IN POWERPOINT®</a:t>
            </a:r>
          </a:p>
          <a:p>
            <a:pPr lvl="0" rtl="0">
              <a:spcBef>
                <a:spcPts val="600"/>
              </a:spcBef>
              <a:buNone/>
            </a:pP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Go to the </a:t>
            </a:r>
            <a:r>
              <a:rPr b="1" i="1"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File</a:t>
            </a: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 menu and select </a:t>
            </a:r>
            <a:r>
              <a:rPr b="1" i="1"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Download as Microsoft PowerPoint</a:t>
            </a: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. You will get a .pptx file that you can edit in PowerPoint. </a:t>
            </a:r>
          </a:p>
          <a:p>
            <a:pPr lvl="0" rtl="0">
              <a:spcBef>
                <a:spcPts val="600"/>
              </a:spcBef>
              <a:buNone/>
            </a:pP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Remember to download and install the fonts used in this presentation (you’ll find the links to the font files needed in the </a:t>
            </a:r>
            <a:r>
              <a:rPr lang="en" sz="1100" u="sng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  <a:hlinkClick r:id="rId3"/>
              </a:rPr>
              <a:t>Presentation design slide</a:t>
            </a: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)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841000" y="3753525"/>
            <a:ext cx="6767100" cy="826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More info on how to use this template at </a:t>
            </a:r>
            <a:r>
              <a:rPr b="1" lang="en" sz="1100" u="sng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  <a:hlinkClick r:id="rId4"/>
              </a:rPr>
              <a:t>www.slidescarnival.com/help-use-presentation-template</a:t>
            </a:r>
          </a:p>
          <a:p>
            <a:pPr lvl="0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This template is free to use under </a:t>
            </a:r>
            <a:r>
              <a:rPr lang="en" sz="1100" u="sng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  <a:hlinkClick r:id="rId5"/>
              </a:rPr>
              <a:t>Creative Commons Attribution license</a:t>
            </a: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. If you use the graphic assets (photos, icons and typographies) provided with this presentation you must keep the </a:t>
            </a:r>
            <a:r>
              <a:rPr lang="en" sz="1100" u="sng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  <a:hlinkClick r:id="rId6"/>
              </a:rPr>
              <a:t>Credits slide</a:t>
            </a:r>
            <a:r>
              <a:rPr lang="en" sz="11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</a:p>
          <a:p>
            <a:pPr lvl="0" rtl="0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100">
              <a:solidFill>
                <a:srgbClr val="999999"/>
              </a:solidFill>
              <a:latin typeface="Karla"/>
              <a:ea typeface="Karla"/>
              <a:cs typeface="Karla"/>
              <a:sym typeface="Karla"/>
            </a:endParaRPr>
          </a:p>
          <a:p>
            <a:pPr lvl="0" rtl="0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100">
              <a:solidFill>
                <a:srgbClr val="999999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DDC39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/>
          <p:nvPr/>
        </p:nvSpPr>
        <p:spPr>
          <a:xfrm>
            <a:off x="5985009" y="489825"/>
            <a:ext cx="2075120" cy="4163909"/>
          </a:xfrm>
          <a:custGeom>
            <a:pathLst>
              <a:path extrusionOk="0" h="61841" w="30819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3" name="Shape 283"/>
          <p:cNvSpPr/>
          <p:nvPr/>
        </p:nvSpPr>
        <p:spPr>
          <a:xfrm>
            <a:off x="6078325" y="839000"/>
            <a:ext cx="1888499" cy="33561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Place your screenshot here</a:t>
            </a:r>
          </a:p>
        </p:txBody>
      </p:sp>
      <p:sp>
        <p:nvSpPr>
          <p:cNvPr id="284" name="Shape 284"/>
          <p:cNvSpPr txBox="1"/>
          <p:nvPr>
            <p:ph type="title"/>
          </p:nvPr>
        </p:nvSpPr>
        <p:spPr>
          <a:xfrm>
            <a:off x="838309" y="1807900"/>
            <a:ext cx="3148199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CDDC39"/>
                </a:solidFill>
              </a:rPr>
              <a:t>ANDROID</a:t>
            </a:r>
            <a:r>
              <a:rPr lang="en"/>
              <a:t> PROJECT</a:t>
            </a:r>
          </a:p>
        </p:txBody>
      </p:sp>
      <p:sp>
        <p:nvSpPr>
          <p:cNvPr id="285" name="Shape 285"/>
          <p:cNvSpPr txBox="1"/>
          <p:nvPr>
            <p:ph idx="1" type="body"/>
          </p:nvPr>
        </p:nvSpPr>
        <p:spPr>
          <a:xfrm>
            <a:off x="838250" y="2419350"/>
            <a:ext cx="3148199" cy="225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Show and explain your web, app or software projects using these gadget templates.</a:t>
            </a:r>
          </a:p>
        </p:txBody>
      </p:sp>
      <p:sp>
        <p:nvSpPr>
          <p:cNvPr id="286" name="Shape 286"/>
          <p:cNvSpPr/>
          <p:nvPr/>
        </p:nvSpPr>
        <p:spPr>
          <a:xfrm>
            <a:off x="969460" y="1322198"/>
            <a:ext cx="280383" cy="485680"/>
          </a:xfrm>
          <a:custGeom>
            <a:pathLst>
              <a:path extrusionOk="0" fill="none" h="20508" w="11838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cap="rnd" cmpd="sng" w="1217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EB3B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/>
          <p:nvPr/>
        </p:nvSpPr>
        <p:spPr>
          <a:xfrm>
            <a:off x="6062195" y="629123"/>
            <a:ext cx="1863608" cy="3921827"/>
          </a:xfrm>
          <a:custGeom>
            <a:pathLst>
              <a:path extrusionOk="0" h="54713" w="25999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2" name="Shape 292"/>
          <p:cNvSpPr/>
          <p:nvPr/>
        </p:nvSpPr>
        <p:spPr>
          <a:xfrm>
            <a:off x="6199150" y="1188850"/>
            <a:ext cx="1589700" cy="2811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Place your screenshot here</a:t>
            </a:r>
          </a:p>
        </p:txBody>
      </p:sp>
      <p:sp>
        <p:nvSpPr>
          <p:cNvPr id="293" name="Shape 293"/>
          <p:cNvSpPr txBox="1"/>
          <p:nvPr>
            <p:ph type="title"/>
          </p:nvPr>
        </p:nvSpPr>
        <p:spPr>
          <a:xfrm>
            <a:off x="838309" y="1807900"/>
            <a:ext cx="3148199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EB3B"/>
                </a:solidFill>
              </a:rPr>
              <a:t>IPHONE</a:t>
            </a:r>
            <a:r>
              <a:rPr lang="en"/>
              <a:t> PROJECT</a:t>
            </a:r>
          </a:p>
        </p:txBody>
      </p:sp>
      <p:sp>
        <p:nvSpPr>
          <p:cNvPr id="294" name="Shape 294"/>
          <p:cNvSpPr txBox="1"/>
          <p:nvPr>
            <p:ph idx="1" type="body"/>
          </p:nvPr>
        </p:nvSpPr>
        <p:spPr>
          <a:xfrm>
            <a:off x="838250" y="2419350"/>
            <a:ext cx="3148199" cy="225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Show and explain your web, app or software projects using these gadget templates.</a:t>
            </a:r>
          </a:p>
        </p:txBody>
      </p:sp>
      <p:sp>
        <p:nvSpPr>
          <p:cNvPr id="295" name="Shape 295"/>
          <p:cNvSpPr/>
          <p:nvPr/>
        </p:nvSpPr>
        <p:spPr>
          <a:xfrm>
            <a:off x="969460" y="1322198"/>
            <a:ext cx="280383" cy="485680"/>
          </a:xfrm>
          <a:custGeom>
            <a:pathLst>
              <a:path extrusionOk="0" fill="none" h="20508" w="11838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cap="rnd" cmpd="sng" w="1217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C107"/>
        </a:solidFill>
      </p:bgPr>
    </p:bg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/>
          <p:nvPr/>
        </p:nvSpPr>
        <p:spPr>
          <a:xfrm>
            <a:off x="5549701" y="535612"/>
            <a:ext cx="2879503" cy="4072344"/>
          </a:xfrm>
          <a:custGeom>
            <a:pathLst>
              <a:path extrusionOk="0" h="86210" w="60958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1" name="Shape 301"/>
          <p:cNvSpPr/>
          <p:nvPr/>
        </p:nvSpPr>
        <p:spPr>
          <a:xfrm>
            <a:off x="5748400" y="910325"/>
            <a:ext cx="2493299" cy="3333599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Place your screenshot here</a:t>
            </a:r>
          </a:p>
        </p:txBody>
      </p:sp>
      <p:sp>
        <p:nvSpPr>
          <p:cNvPr id="302" name="Shape 302"/>
          <p:cNvSpPr txBox="1"/>
          <p:nvPr>
            <p:ph type="title"/>
          </p:nvPr>
        </p:nvSpPr>
        <p:spPr>
          <a:xfrm>
            <a:off x="838309" y="1807900"/>
            <a:ext cx="3148199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C107"/>
                </a:solidFill>
              </a:rPr>
              <a:t>TABLET</a:t>
            </a:r>
            <a:r>
              <a:rPr lang="en"/>
              <a:t> PROJECT</a:t>
            </a:r>
          </a:p>
        </p:txBody>
      </p:sp>
      <p:sp>
        <p:nvSpPr>
          <p:cNvPr id="303" name="Shape 303"/>
          <p:cNvSpPr txBox="1"/>
          <p:nvPr>
            <p:ph idx="1" type="body"/>
          </p:nvPr>
        </p:nvSpPr>
        <p:spPr>
          <a:xfrm>
            <a:off x="838250" y="2419350"/>
            <a:ext cx="3148199" cy="225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Show and explain your web, app or software projects using these gadget templates.</a:t>
            </a:r>
          </a:p>
        </p:txBody>
      </p:sp>
      <p:sp>
        <p:nvSpPr>
          <p:cNvPr id="304" name="Shape 304"/>
          <p:cNvSpPr/>
          <p:nvPr/>
        </p:nvSpPr>
        <p:spPr>
          <a:xfrm>
            <a:off x="927962" y="1349610"/>
            <a:ext cx="335737" cy="430924"/>
          </a:xfrm>
          <a:custGeom>
            <a:pathLst>
              <a:path extrusionOk="0" fill="none" h="20508" w="15978">
                <a:moveTo>
                  <a:pt x="15977" y="1292"/>
                </a:moveTo>
                <a:lnTo>
                  <a:pt x="15977" y="19217"/>
                </a:lnTo>
                <a:lnTo>
                  <a:pt x="15977" y="19217"/>
                </a:lnTo>
                <a:lnTo>
                  <a:pt x="15953" y="19485"/>
                </a:lnTo>
                <a:lnTo>
                  <a:pt x="15880" y="19728"/>
                </a:lnTo>
                <a:lnTo>
                  <a:pt x="15758" y="19948"/>
                </a:lnTo>
                <a:lnTo>
                  <a:pt x="15612" y="20142"/>
                </a:lnTo>
                <a:lnTo>
                  <a:pt x="15417" y="20289"/>
                </a:lnTo>
                <a:lnTo>
                  <a:pt x="15198" y="20410"/>
                </a:lnTo>
                <a:lnTo>
                  <a:pt x="14955" y="20483"/>
                </a:lnTo>
                <a:lnTo>
                  <a:pt x="14711" y="20508"/>
                </a:lnTo>
                <a:lnTo>
                  <a:pt x="1267" y="20508"/>
                </a:lnTo>
                <a:lnTo>
                  <a:pt x="1267" y="20508"/>
                </a:lnTo>
                <a:lnTo>
                  <a:pt x="1023" y="20483"/>
                </a:lnTo>
                <a:lnTo>
                  <a:pt x="780" y="20410"/>
                </a:lnTo>
                <a:lnTo>
                  <a:pt x="561" y="20289"/>
                </a:lnTo>
                <a:lnTo>
                  <a:pt x="366" y="20142"/>
                </a:lnTo>
                <a:lnTo>
                  <a:pt x="220" y="19948"/>
                </a:lnTo>
                <a:lnTo>
                  <a:pt x="98" y="19728"/>
                </a:lnTo>
                <a:lnTo>
                  <a:pt x="25" y="19485"/>
                </a:lnTo>
                <a:lnTo>
                  <a:pt x="1" y="19217"/>
                </a:lnTo>
                <a:lnTo>
                  <a:pt x="1" y="1292"/>
                </a:lnTo>
                <a:lnTo>
                  <a:pt x="1" y="1292"/>
                </a:lnTo>
                <a:lnTo>
                  <a:pt x="25" y="1024"/>
                </a:lnTo>
                <a:lnTo>
                  <a:pt x="98" y="780"/>
                </a:lnTo>
                <a:lnTo>
                  <a:pt x="220" y="561"/>
                </a:lnTo>
                <a:lnTo>
                  <a:pt x="366" y="366"/>
                </a:lnTo>
                <a:lnTo>
                  <a:pt x="561" y="220"/>
                </a:lnTo>
                <a:lnTo>
                  <a:pt x="780" y="98"/>
                </a:lnTo>
                <a:lnTo>
                  <a:pt x="1023" y="25"/>
                </a:lnTo>
                <a:lnTo>
                  <a:pt x="1267" y="1"/>
                </a:lnTo>
                <a:lnTo>
                  <a:pt x="14711" y="1"/>
                </a:lnTo>
                <a:lnTo>
                  <a:pt x="14711" y="1"/>
                </a:lnTo>
                <a:lnTo>
                  <a:pt x="14955" y="25"/>
                </a:lnTo>
                <a:lnTo>
                  <a:pt x="15198" y="98"/>
                </a:lnTo>
                <a:lnTo>
                  <a:pt x="15417" y="220"/>
                </a:lnTo>
                <a:lnTo>
                  <a:pt x="15612" y="366"/>
                </a:lnTo>
                <a:lnTo>
                  <a:pt x="15758" y="561"/>
                </a:lnTo>
                <a:lnTo>
                  <a:pt x="15880" y="780"/>
                </a:lnTo>
                <a:lnTo>
                  <a:pt x="15953" y="1024"/>
                </a:lnTo>
                <a:lnTo>
                  <a:pt x="15977" y="1292"/>
                </a:lnTo>
                <a:lnTo>
                  <a:pt x="15977" y="1292"/>
                </a:lnTo>
                <a:close/>
                <a:moveTo>
                  <a:pt x="7989" y="19899"/>
                </a:moveTo>
                <a:lnTo>
                  <a:pt x="7989" y="19899"/>
                </a:lnTo>
                <a:lnTo>
                  <a:pt x="8159" y="19875"/>
                </a:lnTo>
                <a:lnTo>
                  <a:pt x="8306" y="19826"/>
                </a:lnTo>
                <a:lnTo>
                  <a:pt x="8452" y="19753"/>
                </a:lnTo>
                <a:lnTo>
                  <a:pt x="8574" y="19655"/>
                </a:lnTo>
                <a:lnTo>
                  <a:pt x="8671" y="19534"/>
                </a:lnTo>
                <a:lnTo>
                  <a:pt x="8744" y="19387"/>
                </a:lnTo>
                <a:lnTo>
                  <a:pt x="8793" y="19241"/>
                </a:lnTo>
                <a:lnTo>
                  <a:pt x="8817" y="19071"/>
                </a:lnTo>
                <a:lnTo>
                  <a:pt x="8817" y="19071"/>
                </a:lnTo>
                <a:lnTo>
                  <a:pt x="8793" y="18900"/>
                </a:lnTo>
                <a:lnTo>
                  <a:pt x="8744" y="18754"/>
                </a:lnTo>
                <a:lnTo>
                  <a:pt x="8671" y="18608"/>
                </a:lnTo>
                <a:lnTo>
                  <a:pt x="8574" y="18486"/>
                </a:lnTo>
                <a:lnTo>
                  <a:pt x="8452" y="18389"/>
                </a:lnTo>
                <a:lnTo>
                  <a:pt x="8306" y="18316"/>
                </a:lnTo>
                <a:lnTo>
                  <a:pt x="8159" y="18267"/>
                </a:lnTo>
                <a:lnTo>
                  <a:pt x="7989" y="18243"/>
                </a:lnTo>
                <a:lnTo>
                  <a:pt x="7989" y="18243"/>
                </a:lnTo>
                <a:lnTo>
                  <a:pt x="7819" y="18267"/>
                </a:lnTo>
                <a:lnTo>
                  <a:pt x="7672" y="18316"/>
                </a:lnTo>
                <a:lnTo>
                  <a:pt x="7526" y="18389"/>
                </a:lnTo>
                <a:lnTo>
                  <a:pt x="7404" y="18486"/>
                </a:lnTo>
                <a:lnTo>
                  <a:pt x="7307" y="18608"/>
                </a:lnTo>
                <a:lnTo>
                  <a:pt x="7234" y="18754"/>
                </a:lnTo>
                <a:lnTo>
                  <a:pt x="7185" y="18900"/>
                </a:lnTo>
                <a:lnTo>
                  <a:pt x="7161" y="19071"/>
                </a:lnTo>
                <a:lnTo>
                  <a:pt x="7161" y="19071"/>
                </a:lnTo>
                <a:lnTo>
                  <a:pt x="7185" y="19241"/>
                </a:lnTo>
                <a:lnTo>
                  <a:pt x="7234" y="19387"/>
                </a:lnTo>
                <a:lnTo>
                  <a:pt x="7307" y="19534"/>
                </a:lnTo>
                <a:lnTo>
                  <a:pt x="7404" y="19655"/>
                </a:lnTo>
                <a:lnTo>
                  <a:pt x="7526" y="19753"/>
                </a:lnTo>
                <a:lnTo>
                  <a:pt x="7672" y="19826"/>
                </a:lnTo>
                <a:lnTo>
                  <a:pt x="7819" y="19875"/>
                </a:lnTo>
                <a:lnTo>
                  <a:pt x="7989" y="19899"/>
                </a:lnTo>
                <a:lnTo>
                  <a:pt x="7989" y="19899"/>
                </a:lnTo>
                <a:close/>
                <a:moveTo>
                  <a:pt x="14394" y="1584"/>
                </a:moveTo>
                <a:lnTo>
                  <a:pt x="1584" y="1584"/>
                </a:lnTo>
                <a:lnTo>
                  <a:pt x="1584" y="17634"/>
                </a:lnTo>
                <a:lnTo>
                  <a:pt x="14394" y="17634"/>
                </a:lnTo>
                <a:lnTo>
                  <a:pt x="14394" y="1584"/>
                </a:lnTo>
                <a:close/>
              </a:path>
            </a:pathLst>
          </a:custGeom>
          <a:noFill/>
          <a:ln cap="rnd" cmpd="sng" w="1217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9800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/>
          <p:nvPr/>
        </p:nvSpPr>
        <p:spPr>
          <a:xfrm>
            <a:off x="3864700" y="713790"/>
            <a:ext cx="4871018" cy="3792143"/>
          </a:xfrm>
          <a:custGeom>
            <a:pathLst>
              <a:path extrusionOk="0" h="111665" w="143434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0" name="Shape 310"/>
          <p:cNvSpPr/>
          <p:nvPr/>
        </p:nvSpPr>
        <p:spPr>
          <a:xfrm>
            <a:off x="4068508" y="916921"/>
            <a:ext cx="4463700" cy="28503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Place your screenshot here</a:t>
            </a:r>
          </a:p>
        </p:txBody>
      </p:sp>
      <p:sp>
        <p:nvSpPr>
          <p:cNvPr id="311" name="Shape 311"/>
          <p:cNvSpPr txBox="1"/>
          <p:nvPr>
            <p:ph type="title"/>
          </p:nvPr>
        </p:nvSpPr>
        <p:spPr>
          <a:xfrm>
            <a:off x="838309" y="1807900"/>
            <a:ext cx="3148199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9800"/>
                </a:solidFill>
              </a:rPr>
              <a:t>DESKTOP</a:t>
            </a:r>
            <a:r>
              <a:rPr lang="en"/>
              <a:t> PROJECT</a:t>
            </a:r>
          </a:p>
        </p:txBody>
      </p:sp>
      <p:sp>
        <p:nvSpPr>
          <p:cNvPr id="312" name="Shape 312"/>
          <p:cNvSpPr txBox="1"/>
          <p:nvPr>
            <p:ph idx="1" type="body"/>
          </p:nvPr>
        </p:nvSpPr>
        <p:spPr>
          <a:xfrm>
            <a:off x="838250" y="2419350"/>
            <a:ext cx="2334899" cy="225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Show and explain your web, app or software projects using these gadget templates.</a:t>
            </a:r>
          </a:p>
        </p:txBody>
      </p:sp>
      <p:grpSp>
        <p:nvGrpSpPr>
          <p:cNvPr id="313" name="Shape 313"/>
          <p:cNvGrpSpPr/>
          <p:nvPr/>
        </p:nvGrpSpPr>
        <p:grpSpPr>
          <a:xfrm>
            <a:off x="968386" y="1337658"/>
            <a:ext cx="460580" cy="436281"/>
            <a:chOff x="2583100" y="2973775"/>
            <a:chExt cx="461550" cy="437200"/>
          </a:xfrm>
        </p:grpSpPr>
        <p:sp>
          <p:nvSpPr>
            <p:cNvPr id="314" name="Shape 314"/>
            <p:cNvSpPr/>
            <p:nvPr/>
          </p:nvSpPr>
          <p:spPr>
            <a:xfrm>
              <a:off x="2701225" y="3315975"/>
              <a:ext cx="225300" cy="95000"/>
            </a:xfrm>
            <a:custGeom>
              <a:pathLst>
                <a:path extrusionOk="0" fill="none" h="3800" w="9012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15" name="Shape 315"/>
            <p:cNvSpPr/>
            <p:nvPr/>
          </p:nvSpPr>
          <p:spPr>
            <a:xfrm>
              <a:off x="2583100" y="2973775"/>
              <a:ext cx="461550" cy="336125"/>
            </a:xfrm>
            <a:custGeom>
              <a:pathLst>
                <a:path extrusionOk="0" fill="none" h="13445" w="18462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/>
          <p:nvPr>
            <p:ph idx="4294967295" type="ctrTitle"/>
          </p:nvPr>
        </p:nvSpPr>
        <p:spPr>
          <a:xfrm>
            <a:off x="685800" y="1964350"/>
            <a:ext cx="4531499" cy="11597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rgbClr val="FF5722"/>
                </a:solidFill>
              </a:rPr>
              <a:t>THANKS!</a:t>
            </a:r>
          </a:p>
        </p:txBody>
      </p:sp>
      <p:sp>
        <p:nvSpPr>
          <p:cNvPr id="321" name="Shape 321"/>
          <p:cNvSpPr txBox="1"/>
          <p:nvPr>
            <p:ph idx="4294967295" type="subTitle"/>
          </p:nvPr>
        </p:nvSpPr>
        <p:spPr>
          <a:xfrm>
            <a:off x="685800" y="3163925"/>
            <a:ext cx="4531499" cy="78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/>
              <a:t>Any questions?</a:t>
            </a:r>
          </a:p>
        </p:txBody>
      </p:sp>
      <p:sp>
        <p:nvSpPr>
          <p:cNvPr id="322" name="Shape 322"/>
          <p:cNvSpPr txBox="1"/>
          <p:nvPr>
            <p:ph idx="4294967295" type="body"/>
          </p:nvPr>
        </p:nvSpPr>
        <p:spPr>
          <a:xfrm>
            <a:off x="685800" y="3836000"/>
            <a:ext cx="4531499" cy="10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You can find me at @username &amp; user@mail.me</a:t>
            </a:r>
          </a:p>
        </p:txBody>
      </p:sp>
      <p:grpSp>
        <p:nvGrpSpPr>
          <p:cNvPr id="323" name="Shape 323"/>
          <p:cNvGrpSpPr/>
          <p:nvPr/>
        </p:nvGrpSpPr>
        <p:grpSpPr>
          <a:xfrm>
            <a:off x="792662" y="2113065"/>
            <a:ext cx="432176" cy="432176"/>
            <a:chOff x="1278900" y="2333250"/>
            <a:chExt cx="381175" cy="381175"/>
          </a:xfrm>
        </p:grpSpPr>
        <p:sp>
          <p:nvSpPr>
            <p:cNvPr id="324" name="Shape 324"/>
            <p:cNvSpPr/>
            <p:nvPr/>
          </p:nvSpPr>
          <p:spPr>
            <a:xfrm>
              <a:off x="1278900" y="2333250"/>
              <a:ext cx="381175" cy="381175"/>
            </a:xfrm>
            <a:custGeom>
              <a:pathLst>
                <a:path extrusionOk="0" fill="none" h="15247" w="15247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25" name="Shape 325"/>
            <p:cNvSpPr/>
            <p:nvPr/>
          </p:nvSpPr>
          <p:spPr>
            <a:xfrm>
              <a:off x="1525475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26" name="Shape 326"/>
            <p:cNvSpPr/>
            <p:nvPr/>
          </p:nvSpPr>
          <p:spPr>
            <a:xfrm>
              <a:off x="1369600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27" name="Shape 327"/>
            <p:cNvSpPr/>
            <p:nvPr/>
          </p:nvSpPr>
          <p:spPr>
            <a:xfrm>
              <a:off x="1369600" y="2604200"/>
              <a:ext cx="199750" cy="40825"/>
            </a:xfrm>
            <a:custGeom>
              <a:pathLst>
                <a:path extrusionOk="0" fill="none" h="1633" w="799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 txBox="1"/>
          <p:nvPr>
            <p:ph type="title"/>
          </p:nvPr>
        </p:nvSpPr>
        <p:spPr>
          <a:xfrm>
            <a:off x="838350" y="1807900"/>
            <a:ext cx="5324100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44336"/>
                </a:solidFill>
              </a:rPr>
              <a:t>CREDITS</a:t>
            </a:r>
          </a:p>
        </p:txBody>
      </p:sp>
      <p:sp>
        <p:nvSpPr>
          <p:cNvPr id="333" name="Shape 333"/>
          <p:cNvSpPr txBox="1"/>
          <p:nvPr>
            <p:ph idx="1" type="body"/>
          </p:nvPr>
        </p:nvSpPr>
        <p:spPr>
          <a:xfrm>
            <a:off x="838250" y="2419350"/>
            <a:ext cx="5324100" cy="225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400"/>
              <a:t>Special thanks to all the people who made and released these awesome resources for free: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400" u="sng">
                <a:hlinkClick r:id="rId3"/>
              </a:rPr>
              <a:t>Simple line icons</a:t>
            </a:r>
            <a:r>
              <a:rPr lang="en" sz="1400"/>
              <a:t> by Mirko Monti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400" u="sng">
                <a:hlinkClick r:id="rId4"/>
              </a:rPr>
              <a:t>E-commerce icons</a:t>
            </a:r>
            <a:r>
              <a:rPr lang="en" sz="1400"/>
              <a:t> by Virgil Pana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400" u="sng">
                <a:hlinkClick r:id="rId5"/>
              </a:rPr>
              <a:t>Streamline iconset</a:t>
            </a:r>
            <a:r>
              <a:rPr lang="en" sz="1400"/>
              <a:t> by Webalys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400"/>
              <a:t>Presentation template by </a:t>
            </a:r>
            <a:r>
              <a:rPr lang="en" sz="1400" u="sng">
                <a:hlinkClick r:id="rId6"/>
              </a:rPr>
              <a:t>SlidesCarnival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400"/>
              <a:t>Photographs by </a:t>
            </a:r>
            <a:r>
              <a:rPr lang="en" sz="1400" u="sng">
                <a:hlinkClick r:id="rId7"/>
              </a:rPr>
              <a:t>Death to the Stock Photo</a:t>
            </a:r>
            <a:r>
              <a:rPr lang="en" sz="1400"/>
              <a:t> (</a:t>
            </a:r>
            <a:r>
              <a:rPr lang="en" sz="1400" u="sng">
                <a:hlinkClick r:id="rId8"/>
              </a:rPr>
              <a:t>license</a:t>
            </a:r>
            <a:r>
              <a:rPr lang="en" sz="1400"/>
              <a:t>)</a:t>
            </a:r>
          </a:p>
        </p:txBody>
      </p:sp>
      <p:grpSp>
        <p:nvGrpSpPr>
          <p:cNvPr id="334" name="Shape 334"/>
          <p:cNvGrpSpPr/>
          <p:nvPr/>
        </p:nvGrpSpPr>
        <p:grpSpPr>
          <a:xfrm>
            <a:off x="927928" y="1325568"/>
            <a:ext cx="449032" cy="449032"/>
            <a:chOff x="2594050" y="1631825"/>
            <a:chExt cx="439625" cy="439625"/>
          </a:xfrm>
        </p:grpSpPr>
        <p:sp>
          <p:nvSpPr>
            <p:cNvPr id="335" name="Shape 335"/>
            <p:cNvSpPr/>
            <p:nvPr/>
          </p:nvSpPr>
          <p:spPr>
            <a:xfrm>
              <a:off x="2594050" y="1883300"/>
              <a:ext cx="188175" cy="188150"/>
            </a:xfrm>
            <a:custGeom>
              <a:pathLst>
                <a:path extrusionOk="0" fill="none" h="7526" w="7527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36" name="Shape 336"/>
            <p:cNvSpPr/>
            <p:nvPr/>
          </p:nvSpPr>
          <p:spPr>
            <a:xfrm>
              <a:off x="2857700" y="1631825"/>
              <a:ext cx="175975" cy="176000"/>
            </a:xfrm>
            <a:custGeom>
              <a:pathLst>
                <a:path extrusionOk="0" fill="none" h="7040" w="7039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37" name="Shape 337"/>
            <p:cNvSpPr/>
            <p:nvPr/>
          </p:nvSpPr>
          <p:spPr>
            <a:xfrm>
              <a:off x="2662850" y="1699400"/>
              <a:ext cx="303250" cy="303250"/>
            </a:xfrm>
            <a:custGeom>
              <a:pathLst>
                <a:path extrusionOk="0" fill="none" h="12130" w="1213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38" name="Shape 338"/>
            <p:cNvSpPr/>
            <p:nvPr/>
          </p:nvSpPr>
          <p:spPr>
            <a:xfrm>
              <a:off x="2801675" y="1740825"/>
              <a:ext cx="49950" cy="49950"/>
            </a:xfrm>
            <a:custGeom>
              <a:pathLst>
                <a:path extrusionOk="0" fill="none" h="1998" w="1998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E91E63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/>
          <p:nvPr>
            <p:ph type="title"/>
          </p:nvPr>
        </p:nvSpPr>
        <p:spPr>
          <a:xfrm>
            <a:off x="838350" y="1807900"/>
            <a:ext cx="5324100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PRESENTATION </a:t>
            </a:r>
            <a:r>
              <a:rPr lang="en">
                <a:solidFill>
                  <a:srgbClr val="E91E63"/>
                </a:solidFill>
              </a:rPr>
              <a:t>DESIGN</a:t>
            </a:r>
          </a:p>
        </p:txBody>
      </p:sp>
      <p:sp>
        <p:nvSpPr>
          <p:cNvPr id="344" name="Shape 344"/>
          <p:cNvSpPr txBox="1"/>
          <p:nvPr>
            <p:ph idx="1" type="body"/>
          </p:nvPr>
        </p:nvSpPr>
        <p:spPr>
          <a:xfrm>
            <a:off x="868475" y="2326875"/>
            <a:ext cx="6638699" cy="26645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000"/>
              <a:t>This presentations uses the following typographies and colors: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000"/>
              <a:t>Titles: </a:t>
            </a:r>
            <a:r>
              <a:rPr b="1" lang="en" sz="1000"/>
              <a:t>Montserrat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000"/>
              <a:t>Body copy: </a:t>
            </a:r>
            <a:r>
              <a:rPr b="1" lang="en" sz="1000"/>
              <a:t>Karla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000"/>
              <a:t>You can download the fonts on this page:</a:t>
            </a:r>
          </a:p>
          <a:p>
            <a:pPr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000" u="sng">
                <a:solidFill>
                  <a:srgbClr val="E91E63"/>
                </a:solidFill>
                <a:hlinkClick r:id="rId3"/>
              </a:rPr>
              <a:t>http://www.google.com/fonts/#UsePlace:use/Collection:Montserrat:400,700|Karla:400,400italic,700,700italic</a:t>
            </a:r>
          </a:p>
          <a:p>
            <a:pPr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000"/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000"/>
              <a:t>Click on the “arrow button” that appears on the top right</a:t>
            </a:r>
          </a:p>
          <a:p>
            <a:pPr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000"/>
          </a:p>
          <a:p>
            <a:pPr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000"/>
              <a:t>Red </a:t>
            </a:r>
            <a:r>
              <a:rPr lang="en" sz="1000">
                <a:solidFill>
                  <a:srgbClr val="FFFFFF"/>
                </a:solidFill>
                <a:highlight>
                  <a:srgbClr val="F44336"/>
                </a:highlight>
              </a:rPr>
              <a:t>#F44336</a:t>
            </a:r>
            <a:r>
              <a:rPr lang="en" sz="1000"/>
              <a:t>		Deep orange </a:t>
            </a:r>
            <a:r>
              <a:rPr lang="en" sz="1000">
                <a:solidFill>
                  <a:srgbClr val="FFFFFF"/>
                </a:solidFill>
                <a:highlight>
                  <a:srgbClr val="FF5722"/>
                </a:highlight>
              </a:rPr>
              <a:t>#FF5722</a:t>
            </a:r>
            <a:r>
              <a:rPr lang="en" sz="1000"/>
              <a:t>	Orange </a:t>
            </a:r>
            <a:r>
              <a:rPr lang="en" sz="1000">
                <a:solidFill>
                  <a:srgbClr val="FFFFFF"/>
                </a:solidFill>
                <a:highlight>
                  <a:srgbClr val="FF9800"/>
                </a:highlight>
              </a:rPr>
              <a:t>#FF9800</a:t>
            </a:r>
            <a:r>
              <a:rPr lang="en" sz="1000"/>
              <a:t>	Amber </a:t>
            </a:r>
            <a:r>
              <a:rPr lang="en" sz="1000">
                <a:solidFill>
                  <a:schemeClr val="dk1"/>
                </a:solidFill>
                <a:highlight>
                  <a:srgbClr val="FFC107"/>
                </a:highlight>
              </a:rPr>
              <a:t>#FFC107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000"/>
              <a:t>Yellow </a:t>
            </a:r>
            <a:r>
              <a:rPr lang="en" sz="1000">
                <a:solidFill>
                  <a:schemeClr val="dk1"/>
                </a:solidFill>
                <a:highlight>
                  <a:srgbClr val="FFEB3B"/>
                </a:highlight>
              </a:rPr>
              <a:t>#FFEB3B</a:t>
            </a:r>
            <a:r>
              <a:rPr lang="en" sz="1000"/>
              <a:t>		Lime </a:t>
            </a:r>
            <a:r>
              <a:rPr lang="en" sz="1000">
                <a:solidFill>
                  <a:schemeClr val="dk1"/>
                </a:solidFill>
                <a:highlight>
                  <a:srgbClr val="CDDC39"/>
                </a:highlight>
              </a:rPr>
              <a:t>#CDDC39</a:t>
            </a:r>
            <a:r>
              <a:rPr lang="en" sz="1000"/>
              <a:t>		Green </a:t>
            </a:r>
            <a:r>
              <a:rPr lang="en" sz="1000">
                <a:solidFill>
                  <a:srgbClr val="FFFFFF"/>
                </a:solidFill>
                <a:highlight>
                  <a:srgbClr val="8BC34A"/>
                </a:highlight>
              </a:rPr>
              <a:t>#8BC34A</a:t>
            </a:r>
            <a:r>
              <a:rPr lang="en" sz="1000"/>
              <a:t>		Dark green </a:t>
            </a:r>
            <a:r>
              <a:rPr lang="en" sz="1000">
                <a:solidFill>
                  <a:srgbClr val="FFFFFF"/>
                </a:solidFill>
                <a:highlight>
                  <a:srgbClr val="4CAF50"/>
                </a:highlight>
              </a:rPr>
              <a:t>#4CAF50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000"/>
              <a:t>Teal </a:t>
            </a:r>
            <a:r>
              <a:rPr lang="en" sz="1000">
                <a:solidFill>
                  <a:srgbClr val="FFFFFF"/>
                </a:solidFill>
                <a:highlight>
                  <a:srgbClr val="009688"/>
                </a:highlight>
              </a:rPr>
              <a:t>#009688</a:t>
            </a:r>
            <a:r>
              <a:rPr lang="en" sz="1000"/>
              <a:t>		Cyan </a:t>
            </a:r>
            <a:r>
              <a:rPr lang="en" sz="1000">
                <a:solidFill>
                  <a:srgbClr val="FFFFFF"/>
                </a:solidFill>
                <a:highlight>
                  <a:srgbClr val="00BCD4"/>
                </a:highlight>
              </a:rPr>
              <a:t>#00BCD4</a:t>
            </a:r>
            <a:r>
              <a:rPr lang="en" sz="1000"/>
              <a:t>		Blue </a:t>
            </a:r>
            <a:r>
              <a:rPr lang="en" sz="1000">
                <a:solidFill>
                  <a:srgbClr val="FFFFFF"/>
                </a:solidFill>
                <a:highlight>
                  <a:srgbClr val="03A9F4"/>
                </a:highlight>
              </a:rPr>
              <a:t>#03A9F4</a:t>
            </a:r>
            <a:r>
              <a:rPr lang="en" sz="1000"/>
              <a:t>		Dark blue </a:t>
            </a:r>
            <a:r>
              <a:rPr lang="en" sz="1000">
                <a:solidFill>
                  <a:srgbClr val="FFFFFF"/>
                </a:solidFill>
                <a:highlight>
                  <a:srgbClr val="2196F3"/>
                </a:highlight>
              </a:rPr>
              <a:t>#2196F3</a:t>
            </a:r>
          </a:p>
          <a:p>
            <a:pPr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000"/>
              <a:t>Indigo</a:t>
            </a:r>
            <a:r>
              <a:rPr lang="en" sz="1000">
                <a:solidFill>
                  <a:srgbClr val="FFFFFF"/>
                </a:solidFill>
              </a:rPr>
              <a:t> </a:t>
            </a:r>
            <a:r>
              <a:rPr lang="en" sz="1000">
                <a:solidFill>
                  <a:srgbClr val="FFFFFF"/>
                </a:solidFill>
                <a:highlight>
                  <a:srgbClr val="3F51B5"/>
                </a:highlight>
              </a:rPr>
              <a:t>#3F51B5</a:t>
            </a:r>
            <a:r>
              <a:rPr lang="en" sz="1000"/>
              <a:t>		Deep Purple </a:t>
            </a:r>
            <a:r>
              <a:rPr lang="en" sz="1000">
                <a:solidFill>
                  <a:srgbClr val="FFFFFF"/>
                </a:solidFill>
                <a:highlight>
                  <a:srgbClr val="673AB7"/>
                </a:highlight>
              </a:rPr>
              <a:t>#673AB7</a:t>
            </a:r>
            <a:r>
              <a:rPr lang="en" sz="1000"/>
              <a:t>	Purple </a:t>
            </a:r>
            <a:r>
              <a:rPr lang="en" sz="1000">
                <a:solidFill>
                  <a:srgbClr val="FFFFFF"/>
                </a:solidFill>
                <a:highlight>
                  <a:srgbClr val="9C27B0"/>
                </a:highlight>
              </a:rPr>
              <a:t>#9C27B0</a:t>
            </a:r>
            <a:r>
              <a:rPr lang="en" sz="1000"/>
              <a:t>		Magenta </a:t>
            </a:r>
            <a:r>
              <a:rPr lang="en" sz="1000">
                <a:solidFill>
                  <a:srgbClr val="FFFFFF"/>
                </a:solidFill>
                <a:highlight>
                  <a:srgbClr val="E91E63"/>
                </a:highlight>
              </a:rPr>
              <a:t>#E91E63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000"/>
              <a:t>Blue gray</a:t>
            </a:r>
            <a:r>
              <a:rPr b="1" lang="en" sz="1000"/>
              <a:t> </a:t>
            </a:r>
            <a:r>
              <a:rPr lang="en" sz="1000">
                <a:solidFill>
                  <a:srgbClr val="FFFFFF"/>
                </a:solidFill>
                <a:highlight>
                  <a:srgbClr val="607D8B"/>
                </a:highlight>
              </a:rPr>
              <a:t>#607D8B</a:t>
            </a:r>
          </a:p>
        </p:txBody>
      </p:sp>
      <p:sp>
        <p:nvSpPr>
          <p:cNvPr id="345" name="Shape 345"/>
          <p:cNvSpPr txBox="1"/>
          <p:nvPr/>
        </p:nvSpPr>
        <p:spPr>
          <a:xfrm>
            <a:off x="7256750" y="260392"/>
            <a:ext cx="1611599" cy="53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Clr>
                <a:schemeClr val="dk1"/>
              </a:buClr>
              <a:buSzPct val="122222"/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You don’t need to keep this slide in your presentation. It’s only here to serve you as a design guide if you need to create new slides or download the fonts to edit the presentation in PowerPoint®</a:t>
            </a:r>
          </a:p>
          <a:p>
            <a:pPr lvl="0" rtl="0" algn="r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lvl="0" rtl="0" algn="r">
              <a:spcBef>
                <a:spcPts val="0"/>
              </a:spcBef>
              <a:buNone/>
            </a:pPr>
            <a:r>
              <a:t/>
            </a:r>
            <a:endParaRPr sz="9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346" name="Shape 3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4100" y="3392753"/>
            <a:ext cx="635793" cy="25003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7" name="Shape 347"/>
          <p:cNvGrpSpPr/>
          <p:nvPr/>
        </p:nvGrpSpPr>
        <p:grpSpPr>
          <a:xfrm>
            <a:off x="927928" y="1325568"/>
            <a:ext cx="449032" cy="449032"/>
            <a:chOff x="2594050" y="1631825"/>
            <a:chExt cx="439625" cy="439625"/>
          </a:xfrm>
        </p:grpSpPr>
        <p:sp>
          <p:nvSpPr>
            <p:cNvPr id="348" name="Shape 348"/>
            <p:cNvSpPr/>
            <p:nvPr/>
          </p:nvSpPr>
          <p:spPr>
            <a:xfrm>
              <a:off x="2594050" y="1883300"/>
              <a:ext cx="188175" cy="188150"/>
            </a:xfrm>
            <a:custGeom>
              <a:pathLst>
                <a:path extrusionOk="0" fill="none" h="7526" w="7527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49" name="Shape 349"/>
            <p:cNvSpPr/>
            <p:nvPr/>
          </p:nvSpPr>
          <p:spPr>
            <a:xfrm>
              <a:off x="2857700" y="1631825"/>
              <a:ext cx="175975" cy="176000"/>
            </a:xfrm>
            <a:custGeom>
              <a:pathLst>
                <a:path extrusionOk="0" fill="none" h="7040" w="7039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50" name="Shape 350"/>
            <p:cNvSpPr/>
            <p:nvPr/>
          </p:nvSpPr>
          <p:spPr>
            <a:xfrm>
              <a:off x="2662850" y="1699400"/>
              <a:ext cx="303250" cy="303250"/>
            </a:xfrm>
            <a:custGeom>
              <a:pathLst>
                <a:path extrusionOk="0" fill="none" h="12130" w="1213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51" name="Shape 351"/>
            <p:cNvSpPr/>
            <p:nvPr/>
          </p:nvSpPr>
          <p:spPr>
            <a:xfrm>
              <a:off x="2801675" y="1740825"/>
              <a:ext cx="49950" cy="49950"/>
            </a:xfrm>
            <a:custGeom>
              <a:pathLst>
                <a:path extrusionOk="0" fill="none" h="1998" w="1998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07D8B"/>
        </a:solid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/>
          <p:nvPr/>
        </p:nvSpPr>
        <p:spPr>
          <a:xfrm>
            <a:off x="6248575" y="312075"/>
            <a:ext cx="2592000" cy="1525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122222"/>
              <a:buFont typeface="Arial"/>
              <a:buNone/>
            </a:pPr>
            <a:r>
              <a:rPr b="1" lang="en" sz="9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SlidesCarnival icons are editable shapes</a:t>
            </a:r>
            <a:r>
              <a:rPr lang="en" sz="9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. 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 sz="9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122222"/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This means that you can:</a:t>
            </a:r>
          </a:p>
          <a:p>
            <a:pPr indent="-28575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Karla"/>
              <a:buChar char="●"/>
            </a:pPr>
            <a:r>
              <a:rPr lang="en" sz="9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Resize them without losing quality.</a:t>
            </a:r>
          </a:p>
          <a:p>
            <a:pPr indent="-28575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Karla"/>
              <a:buChar char="●"/>
            </a:pPr>
            <a:r>
              <a:rPr lang="en" sz="9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Change line color, width and style.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9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9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Isn’t that nice? :)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9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9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Examples: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 sz="9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9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grpSp>
        <p:nvGrpSpPr>
          <p:cNvPr id="357" name="Shape 357"/>
          <p:cNvGrpSpPr/>
          <p:nvPr/>
        </p:nvGrpSpPr>
        <p:grpSpPr>
          <a:xfrm>
            <a:off x="348746" y="333019"/>
            <a:ext cx="342902" cy="447293"/>
            <a:chOff x="590250" y="244200"/>
            <a:chExt cx="407975" cy="532175"/>
          </a:xfrm>
        </p:grpSpPr>
        <p:sp>
          <p:nvSpPr>
            <p:cNvPr id="358" name="Shape 358"/>
            <p:cNvSpPr/>
            <p:nvPr/>
          </p:nvSpPr>
          <p:spPr>
            <a:xfrm>
              <a:off x="623125" y="313625"/>
              <a:ext cx="375100" cy="462750"/>
            </a:xfrm>
            <a:custGeom>
              <a:pathLst>
                <a:path extrusionOk="0" fill="none" h="18510" w="15004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59" name="Shape 359"/>
            <p:cNvSpPr/>
            <p:nvPr/>
          </p:nvSpPr>
          <p:spPr>
            <a:xfrm>
              <a:off x="590250" y="269775"/>
              <a:ext cx="377525" cy="462775"/>
            </a:xfrm>
            <a:custGeom>
              <a:pathLst>
                <a:path extrusionOk="0" fill="none" h="18511" w="15101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0" name="Shape 360"/>
            <p:cNvSpPr/>
            <p:nvPr/>
          </p:nvSpPr>
          <p:spPr>
            <a:xfrm>
              <a:off x="796650" y="274025"/>
              <a:ext cx="45100" cy="45100"/>
            </a:xfrm>
            <a:custGeom>
              <a:pathLst>
                <a:path extrusionOk="0" fill="none" h="1804" w="1804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1" name="Shape 361"/>
            <p:cNvSpPr/>
            <p:nvPr/>
          </p:nvSpPr>
          <p:spPr>
            <a:xfrm>
              <a:off x="713850" y="274025"/>
              <a:ext cx="45075" cy="45100"/>
            </a:xfrm>
            <a:custGeom>
              <a:pathLst>
                <a:path extrusionOk="0" fill="none" h="1804" w="1803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2" name="Shape 362"/>
            <p:cNvSpPr/>
            <p:nvPr/>
          </p:nvSpPr>
          <p:spPr>
            <a:xfrm>
              <a:off x="631050" y="274025"/>
              <a:ext cx="45075" cy="45100"/>
            </a:xfrm>
            <a:custGeom>
              <a:pathLst>
                <a:path extrusionOk="0" fill="none" h="1804" w="1803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3" name="Shape 363"/>
            <p:cNvSpPr/>
            <p:nvPr/>
          </p:nvSpPr>
          <p:spPr>
            <a:xfrm>
              <a:off x="649925" y="590050"/>
              <a:ext cx="133975" cy="25"/>
            </a:xfrm>
            <a:custGeom>
              <a:pathLst>
                <a:path extrusionOk="0" fill="none" h="1" w="5359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4" name="Shape 364"/>
            <p:cNvSpPr/>
            <p:nvPr/>
          </p:nvSpPr>
          <p:spPr>
            <a:xfrm>
              <a:off x="649925" y="534625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5" name="Shape 365"/>
            <p:cNvSpPr/>
            <p:nvPr/>
          </p:nvSpPr>
          <p:spPr>
            <a:xfrm>
              <a:off x="649925" y="479825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6" name="Shape 366"/>
            <p:cNvSpPr/>
            <p:nvPr/>
          </p:nvSpPr>
          <p:spPr>
            <a:xfrm>
              <a:off x="649925" y="424425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7" name="Shape 367"/>
            <p:cNvSpPr/>
            <p:nvPr/>
          </p:nvSpPr>
          <p:spPr>
            <a:xfrm>
              <a:off x="879475" y="274025"/>
              <a:ext cx="45075" cy="45100"/>
            </a:xfrm>
            <a:custGeom>
              <a:pathLst>
                <a:path extrusionOk="0" fill="none" h="1804" w="1803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8" name="Shape 368"/>
            <p:cNvSpPr/>
            <p:nvPr/>
          </p:nvSpPr>
          <p:spPr>
            <a:xfrm>
              <a:off x="654800" y="244200"/>
              <a:ext cx="25" cy="51175"/>
            </a:xfrm>
            <a:custGeom>
              <a:pathLst>
                <a:path extrusionOk="0" fill="none" h="2047" w="1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9" name="Shape 369"/>
            <p:cNvSpPr/>
            <p:nvPr/>
          </p:nvSpPr>
          <p:spPr>
            <a:xfrm>
              <a:off x="737600" y="244200"/>
              <a:ext cx="25" cy="51175"/>
            </a:xfrm>
            <a:custGeom>
              <a:pathLst>
                <a:path extrusionOk="0" fill="none" h="2047" w="1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0" name="Shape 370"/>
            <p:cNvSpPr/>
            <p:nvPr/>
          </p:nvSpPr>
          <p:spPr>
            <a:xfrm>
              <a:off x="820400" y="244200"/>
              <a:ext cx="25" cy="51175"/>
            </a:xfrm>
            <a:custGeom>
              <a:pathLst>
                <a:path extrusionOk="0" fill="none" h="2047" w="1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1" name="Shape 371"/>
            <p:cNvSpPr/>
            <p:nvPr/>
          </p:nvSpPr>
          <p:spPr>
            <a:xfrm>
              <a:off x="903225" y="244200"/>
              <a:ext cx="25" cy="51175"/>
            </a:xfrm>
            <a:custGeom>
              <a:pathLst>
                <a:path extrusionOk="0" fill="none" h="2047" w="1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72" name="Shape 372"/>
          <p:cNvGrpSpPr/>
          <p:nvPr/>
        </p:nvGrpSpPr>
        <p:grpSpPr>
          <a:xfrm>
            <a:off x="901438" y="399040"/>
            <a:ext cx="372593" cy="310144"/>
            <a:chOff x="1247825" y="322750"/>
            <a:chExt cx="443300" cy="369000"/>
          </a:xfrm>
        </p:grpSpPr>
        <p:sp>
          <p:nvSpPr>
            <p:cNvPr id="373" name="Shape 373"/>
            <p:cNvSpPr/>
            <p:nvPr/>
          </p:nvSpPr>
          <p:spPr>
            <a:xfrm>
              <a:off x="1247825" y="322750"/>
              <a:ext cx="443300" cy="369000"/>
            </a:xfrm>
            <a:custGeom>
              <a:pathLst>
                <a:path extrusionOk="0" fill="none" h="14760" w="17732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4" name="Shape 374"/>
            <p:cNvSpPr/>
            <p:nvPr/>
          </p:nvSpPr>
          <p:spPr>
            <a:xfrm>
              <a:off x="1398225" y="386675"/>
              <a:ext cx="142500" cy="25"/>
            </a:xfrm>
            <a:custGeom>
              <a:pathLst>
                <a:path extrusionOk="0" fill="none" h="1" w="570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5" name="Shape 375"/>
            <p:cNvSpPr/>
            <p:nvPr/>
          </p:nvSpPr>
          <p:spPr>
            <a:xfrm>
              <a:off x="1370225" y="450000"/>
              <a:ext cx="198500" cy="197900"/>
            </a:xfrm>
            <a:custGeom>
              <a:pathLst>
                <a:path extrusionOk="0" fill="none" h="7916" w="794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6" name="Shape 376"/>
            <p:cNvSpPr/>
            <p:nvPr/>
          </p:nvSpPr>
          <p:spPr>
            <a:xfrm>
              <a:off x="1403100" y="482875"/>
              <a:ext cx="132750" cy="132150"/>
            </a:xfrm>
            <a:custGeom>
              <a:pathLst>
                <a:path extrusionOk="0" fill="none" h="5286" w="531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7" name="Shape 377"/>
            <p:cNvSpPr/>
            <p:nvPr/>
          </p:nvSpPr>
          <p:spPr>
            <a:xfrm>
              <a:off x="1588800" y="435400"/>
              <a:ext cx="66400" cy="43850"/>
            </a:xfrm>
            <a:custGeom>
              <a:pathLst>
                <a:path extrusionOk="0" fill="none" h="1754" w="2656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78" name="Shape 378"/>
          <p:cNvGrpSpPr/>
          <p:nvPr/>
        </p:nvGrpSpPr>
        <p:grpSpPr>
          <a:xfrm>
            <a:off x="1474617" y="397506"/>
            <a:ext cx="356203" cy="313212"/>
            <a:chOff x="1929775" y="320925"/>
            <a:chExt cx="423800" cy="372650"/>
          </a:xfrm>
        </p:grpSpPr>
        <p:sp>
          <p:nvSpPr>
            <p:cNvPr id="379" name="Shape 379"/>
            <p:cNvSpPr/>
            <p:nvPr/>
          </p:nvSpPr>
          <p:spPr>
            <a:xfrm>
              <a:off x="1929775" y="320925"/>
              <a:ext cx="423800" cy="372650"/>
            </a:xfrm>
            <a:custGeom>
              <a:pathLst>
                <a:path extrusionOk="0" fill="none" h="14906" w="16952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0" name="Shape 380"/>
            <p:cNvSpPr/>
            <p:nvPr/>
          </p:nvSpPr>
          <p:spPr>
            <a:xfrm>
              <a:off x="1954125" y="345275"/>
              <a:ext cx="375100" cy="323950"/>
            </a:xfrm>
            <a:custGeom>
              <a:pathLst>
                <a:path extrusionOk="0" fill="none" h="12958" w="15004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1" name="Shape 381"/>
            <p:cNvSpPr/>
            <p:nvPr/>
          </p:nvSpPr>
          <p:spPr>
            <a:xfrm>
              <a:off x="2162375" y="534625"/>
              <a:ext cx="146750" cy="113275"/>
            </a:xfrm>
            <a:custGeom>
              <a:pathLst>
                <a:path extrusionOk="0" fill="none" h="4531" w="587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2" name="Shape 382"/>
            <p:cNvSpPr/>
            <p:nvPr/>
          </p:nvSpPr>
          <p:spPr>
            <a:xfrm>
              <a:off x="1974225" y="468875"/>
              <a:ext cx="232600" cy="179025"/>
            </a:xfrm>
            <a:custGeom>
              <a:pathLst>
                <a:path extrusionOk="0" fill="none" h="7161" w="9304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3" name="Shape 383"/>
            <p:cNvSpPr/>
            <p:nvPr/>
          </p:nvSpPr>
          <p:spPr>
            <a:xfrm>
              <a:off x="2169675" y="396425"/>
              <a:ext cx="97450" cy="97450"/>
            </a:xfrm>
            <a:custGeom>
              <a:pathLst>
                <a:path extrusionOk="0" fill="none" h="3898" w="3898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384" name="Shape 384"/>
          <p:cNvSpPr/>
          <p:nvPr/>
        </p:nvSpPr>
        <p:spPr>
          <a:xfrm>
            <a:off x="2071919" y="386253"/>
            <a:ext cx="291716" cy="335737"/>
          </a:xfrm>
          <a:custGeom>
            <a:pathLst>
              <a:path extrusionOk="0" fill="none" h="15978" w="13883">
                <a:moveTo>
                  <a:pt x="3240" y="3240"/>
                </a:moveTo>
                <a:lnTo>
                  <a:pt x="3240" y="12616"/>
                </a:lnTo>
                <a:lnTo>
                  <a:pt x="3240" y="12616"/>
                </a:lnTo>
                <a:lnTo>
                  <a:pt x="2899" y="12592"/>
                </a:lnTo>
                <a:lnTo>
                  <a:pt x="2558" y="12592"/>
                </a:lnTo>
                <a:lnTo>
                  <a:pt x="2193" y="12641"/>
                </a:lnTo>
                <a:lnTo>
                  <a:pt x="1827" y="12738"/>
                </a:lnTo>
                <a:lnTo>
                  <a:pt x="1827" y="12738"/>
                </a:lnTo>
                <a:lnTo>
                  <a:pt x="1608" y="12811"/>
                </a:lnTo>
                <a:lnTo>
                  <a:pt x="1389" y="12909"/>
                </a:lnTo>
                <a:lnTo>
                  <a:pt x="1194" y="13030"/>
                </a:lnTo>
                <a:lnTo>
                  <a:pt x="999" y="13128"/>
                </a:lnTo>
                <a:lnTo>
                  <a:pt x="804" y="13274"/>
                </a:lnTo>
                <a:lnTo>
                  <a:pt x="658" y="13396"/>
                </a:lnTo>
                <a:lnTo>
                  <a:pt x="512" y="13542"/>
                </a:lnTo>
                <a:lnTo>
                  <a:pt x="390" y="13688"/>
                </a:lnTo>
                <a:lnTo>
                  <a:pt x="269" y="13858"/>
                </a:lnTo>
                <a:lnTo>
                  <a:pt x="171" y="14005"/>
                </a:lnTo>
                <a:lnTo>
                  <a:pt x="98" y="14175"/>
                </a:lnTo>
                <a:lnTo>
                  <a:pt x="49" y="14346"/>
                </a:lnTo>
                <a:lnTo>
                  <a:pt x="25" y="14492"/>
                </a:lnTo>
                <a:lnTo>
                  <a:pt x="1" y="14662"/>
                </a:lnTo>
                <a:lnTo>
                  <a:pt x="25" y="14833"/>
                </a:lnTo>
                <a:lnTo>
                  <a:pt x="49" y="14979"/>
                </a:lnTo>
                <a:lnTo>
                  <a:pt x="49" y="14979"/>
                </a:lnTo>
                <a:lnTo>
                  <a:pt x="122" y="15149"/>
                </a:lnTo>
                <a:lnTo>
                  <a:pt x="196" y="15295"/>
                </a:lnTo>
                <a:lnTo>
                  <a:pt x="293" y="15417"/>
                </a:lnTo>
                <a:lnTo>
                  <a:pt x="415" y="15539"/>
                </a:lnTo>
                <a:lnTo>
                  <a:pt x="561" y="15636"/>
                </a:lnTo>
                <a:lnTo>
                  <a:pt x="707" y="15734"/>
                </a:lnTo>
                <a:lnTo>
                  <a:pt x="877" y="15807"/>
                </a:lnTo>
                <a:lnTo>
                  <a:pt x="1072" y="15880"/>
                </a:lnTo>
                <a:lnTo>
                  <a:pt x="1243" y="15929"/>
                </a:lnTo>
                <a:lnTo>
                  <a:pt x="1462" y="15953"/>
                </a:lnTo>
                <a:lnTo>
                  <a:pt x="1657" y="15977"/>
                </a:lnTo>
                <a:lnTo>
                  <a:pt x="1876" y="15977"/>
                </a:lnTo>
                <a:lnTo>
                  <a:pt x="2095" y="15953"/>
                </a:lnTo>
                <a:lnTo>
                  <a:pt x="2339" y="15929"/>
                </a:lnTo>
                <a:lnTo>
                  <a:pt x="2558" y="15880"/>
                </a:lnTo>
                <a:lnTo>
                  <a:pt x="2801" y="15831"/>
                </a:lnTo>
                <a:lnTo>
                  <a:pt x="2801" y="15831"/>
                </a:lnTo>
                <a:lnTo>
                  <a:pt x="3216" y="15661"/>
                </a:lnTo>
                <a:lnTo>
                  <a:pt x="3581" y="15466"/>
                </a:lnTo>
                <a:lnTo>
                  <a:pt x="3897" y="15247"/>
                </a:lnTo>
                <a:lnTo>
                  <a:pt x="4165" y="14979"/>
                </a:lnTo>
                <a:lnTo>
                  <a:pt x="4360" y="14711"/>
                </a:lnTo>
                <a:lnTo>
                  <a:pt x="4458" y="14565"/>
                </a:lnTo>
                <a:lnTo>
                  <a:pt x="4531" y="14419"/>
                </a:lnTo>
                <a:lnTo>
                  <a:pt x="4579" y="14272"/>
                </a:lnTo>
                <a:lnTo>
                  <a:pt x="4604" y="14126"/>
                </a:lnTo>
                <a:lnTo>
                  <a:pt x="4628" y="13980"/>
                </a:lnTo>
                <a:lnTo>
                  <a:pt x="4628" y="13834"/>
                </a:lnTo>
                <a:lnTo>
                  <a:pt x="4628" y="6187"/>
                </a:lnTo>
                <a:lnTo>
                  <a:pt x="12470" y="3727"/>
                </a:lnTo>
                <a:lnTo>
                  <a:pt x="12470" y="10108"/>
                </a:lnTo>
                <a:lnTo>
                  <a:pt x="12470" y="10108"/>
                </a:lnTo>
                <a:lnTo>
                  <a:pt x="12154" y="10083"/>
                </a:lnTo>
                <a:lnTo>
                  <a:pt x="11813" y="10083"/>
                </a:lnTo>
                <a:lnTo>
                  <a:pt x="11447" y="10132"/>
                </a:lnTo>
                <a:lnTo>
                  <a:pt x="11082" y="10230"/>
                </a:lnTo>
                <a:lnTo>
                  <a:pt x="11082" y="10230"/>
                </a:lnTo>
                <a:lnTo>
                  <a:pt x="10863" y="10303"/>
                </a:lnTo>
                <a:lnTo>
                  <a:pt x="10644" y="10400"/>
                </a:lnTo>
                <a:lnTo>
                  <a:pt x="10425" y="10522"/>
                </a:lnTo>
                <a:lnTo>
                  <a:pt x="10254" y="10619"/>
                </a:lnTo>
                <a:lnTo>
                  <a:pt x="10059" y="10765"/>
                </a:lnTo>
                <a:lnTo>
                  <a:pt x="9913" y="10887"/>
                </a:lnTo>
                <a:lnTo>
                  <a:pt x="9767" y="11033"/>
                </a:lnTo>
                <a:lnTo>
                  <a:pt x="9621" y="11179"/>
                </a:lnTo>
                <a:lnTo>
                  <a:pt x="9523" y="11350"/>
                </a:lnTo>
                <a:lnTo>
                  <a:pt x="9426" y="11496"/>
                </a:lnTo>
                <a:lnTo>
                  <a:pt x="9353" y="11666"/>
                </a:lnTo>
                <a:lnTo>
                  <a:pt x="9304" y="11837"/>
                </a:lnTo>
                <a:lnTo>
                  <a:pt x="9280" y="11983"/>
                </a:lnTo>
                <a:lnTo>
                  <a:pt x="9256" y="12154"/>
                </a:lnTo>
                <a:lnTo>
                  <a:pt x="9280" y="12324"/>
                </a:lnTo>
                <a:lnTo>
                  <a:pt x="9304" y="12470"/>
                </a:lnTo>
                <a:lnTo>
                  <a:pt x="9304" y="12470"/>
                </a:lnTo>
                <a:lnTo>
                  <a:pt x="9377" y="12641"/>
                </a:lnTo>
                <a:lnTo>
                  <a:pt x="9450" y="12787"/>
                </a:lnTo>
                <a:lnTo>
                  <a:pt x="9548" y="12909"/>
                </a:lnTo>
                <a:lnTo>
                  <a:pt x="9670" y="13030"/>
                </a:lnTo>
                <a:lnTo>
                  <a:pt x="9816" y="13128"/>
                </a:lnTo>
                <a:lnTo>
                  <a:pt x="9962" y="13225"/>
                </a:lnTo>
                <a:lnTo>
                  <a:pt x="10132" y="13298"/>
                </a:lnTo>
                <a:lnTo>
                  <a:pt x="10303" y="13371"/>
                </a:lnTo>
                <a:lnTo>
                  <a:pt x="10498" y="13420"/>
                </a:lnTo>
                <a:lnTo>
                  <a:pt x="10717" y="13444"/>
                </a:lnTo>
                <a:lnTo>
                  <a:pt x="10912" y="13469"/>
                </a:lnTo>
                <a:lnTo>
                  <a:pt x="11131" y="13469"/>
                </a:lnTo>
                <a:lnTo>
                  <a:pt x="11350" y="13444"/>
                </a:lnTo>
                <a:lnTo>
                  <a:pt x="11594" y="13420"/>
                </a:lnTo>
                <a:lnTo>
                  <a:pt x="11813" y="13371"/>
                </a:lnTo>
                <a:lnTo>
                  <a:pt x="12056" y="13323"/>
                </a:lnTo>
                <a:lnTo>
                  <a:pt x="12056" y="13323"/>
                </a:lnTo>
                <a:lnTo>
                  <a:pt x="12422" y="13176"/>
                </a:lnTo>
                <a:lnTo>
                  <a:pt x="12763" y="13006"/>
                </a:lnTo>
                <a:lnTo>
                  <a:pt x="13055" y="12787"/>
                </a:lnTo>
                <a:lnTo>
                  <a:pt x="13323" y="12568"/>
                </a:lnTo>
                <a:lnTo>
                  <a:pt x="13542" y="12324"/>
                </a:lnTo>
                <a:lnTo>
                  <a:pt x="13713" y="12056"/>
                </a:lnTo>
                <a:lnTo>
                  <a:pt x="13810" y="11788"/>
                </a:lnTo>
                <a:lnTo>
                  <a:pt x="13859" y="11642"/>
                </a:lnTo>
                <a:lnTo>
                  <a:pt x="13883" y="11520"/>
                </a:lnTo>
                <a:lnTo>
                  <a:pt x="13883" y="0"/>
                </a:lnTo>
                <a:lnTo>
                  <a:pt x="3240" y="3240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2656887" y="387283"/>
            <a:ext cx="251792" cy="333678"/>
          </a:xfrm>
          <a:custGeom>
            <a:pathLst>
              <a:path extrusionOk="0" fill="none" h="15880" w="11983">
                <a:moveTo>
                  <a:pt x="5992" y="0"/>
                </a:moveTo>
                <a:lnTo>
                  <a:pt x="5992" y="0"/>
                </a:lnTo>
                <a:lnTo>
                  <a:pt x="5675" y="0"/>
                </a:lnTo>
                <a:lnTo>
                  <a:pt x="5383" y="25"/>
                </a:lnTo>
                <a:lnTo>
                  <a:pt x="5091" y="73"/>
                </a:lnTo>
                <a:lnTo>
                  <a:pt x="4774" y="122"/>
                </a:lnTo>
                <a:lnTo>
                  <a:pt x="4506" y="195"/>
                </a:lnTo>
                <a:lnTo>
                  <a:pt x="4214" y="268"/>
                </a:lnTo>
                <a:lnTo>
                  <a:pt x="3654" y="463"/>
                </a:lnTo>
                <a:lnTo>
                  <a:pt x="3142" y="731"/>
                </a:lnTo>
                <a:lnTo>
                  <a:pt x="2631" y="1023"/>
                </a:lnTo>
                <a:lnTo>
                  <a:pt x="2192" y="1364"/>
                </a:lnTo>
                <a:lnTo>
                  <a:pt x="1754" y="1754"/>
                </a:lnTo>
                <a:lnTo>
                  <a:pt x="1364" y="2192"/>
                </a:lnTo>
                <a:lnTo>
                  <a:pt x="1023" y="2631"/>
                </a:lnTo>
                <a:lnTo>
                  <a:pt x="731" y="3142"/>
                </a:lnTo>
                <a:lnTo>
                  <a:pt x="463" y="3653"/>
                </a:lnTo>
                <a:lnTo>
                  <a:pt x="268" y="4214"/>
                </a:lnTo>
                <a:lnTo>
                  <a:pt x="195" y="4506"/>
                </a:lnTo>
                <a:lnTo>
                  <a:pt x="122" y="4774"/>
                </a:lnTo>
                <a:lnTo>
                  <a:pt x="73" y="5090"/>
                </a:lnTo>
                <a:lnTo>
                  <a:pt x="25" y="5383"/>
                </a:lnTo>
                <a:lnTo>
                  <a:pt x="0" y="5675"/>
                </a:lnTo>
                <a:lnTo>
                  <a:pt x="0" y="5991"/>
                </a:lnTo>
                <a:lnTo>
                  <a:pt x="0" y="5991"/>
                </a:lnTo>
                <a:lnTo>
                  <a:pt x="25" y="6430"/>
                </a:lnTo>
                <a:lnTo>
                  <a:pt x="73" y="6868"/>
                </a:lnTo>
                <a:lnTo>
                  <a:pt x="147" y="7331"/>
                </a:lnTo>
                <a:lnTo>
                  <a:pt x="268" y="7769"/>
                </a:lnTo>
                <a:lnTo>
                  <a:pt x="390" y="8208"/>
                </a:lnTo>
                <a:lnTo>
                  <a:pt x="561" y="8646"/>
                </a:lnTo>
                <a:lnTo>
                  <a:pt x="731" y="9085"/>
                </a:lnTo>
                <a:lnTo>
                  <a:pt x="926" y="9523"/>
                </a:lnTo>
                <a:lnTo>
                  <a:pt x="1145" y="9937"/>
                </a:lnTo>
                <a:lnTo>
                  <a:pt x="1389" y="10375"/>
                </a:lnTo>
                <a:lnTo>
                  <a:pt x="1900" y="11179"/>
                </a:lnTo>
                <a:lnTo>
                  <a:pt x="2436" y="11958"/>
                </a:lnTo>
                <a:lnTo>
                  <a:pt x="2996" y="12689"/>
                </a:lnTo>
                <a:lnTo>
                  <a:pt x="3556" y="13371"/>
                </a:lnTo>
                <a:lnTo>
                  <a:pt x="4092" y="13980"/>
                </a:lnTo>
                <a:lnTo>
                  <a:pt x="4603" y="14540"/>
                </a:lnTo>
                <a:lnTo>
                  <a:pt x="5066" y="15003"/>
                </a:lnTo>
                <a:lnTo>
                  <a:pt x="5724" y="15636"/>
                </a:lnTo>
                <a:lnTo>
                  <a:pt x="5992" y="15880"/>
                </a:lnTo>
                <a:lnTo>
                  <a:pt x="5992" y="15880"/>
                </a:lnTo>
                <a:lnTo>
                  <a:pt x="6260" y="15636"/>
                </a:lnTo>
                <a:lnTo>
                  <a:pt x="6917" y="15003"/>
                </a:lnTo>
                <a:lnTo>
                  <a:pt x="7380" y="14540"/>
                </a:lnTo>
                <a:lnTo>
                  <a:pt x="7891" y="13980"/>
                </a:lnTo>
                <a:lnTo>
                  <a:pt x="8427" y="13371"/>
                </a:lnTo>
                <a:lnTo>
                  <a:pt x="8987" y="12689"/>
                </a:lnTo>
                <a:lnTo>
                  <a:pt x="9548" y="11958"/>
                </a:lnTo>
                <a:lnTo>
                  <a:pt x="10083" y="11179"/>
                </a:lnTo>
                <a:lnTo>
                  <a:pt x="10595" y="10375"/>
                </a:lnTo>
                <a:lnTo>
                  <a:pt x="10838" y="9937"/>
                </a:lnTo>
                <a:lnTo>
                  <a:pt x="11058" y="9523"/>
                </a:lnTo>
                <a:lnTo>
                  <a:pt x="11252" y="9085"/>
                </a:lnTo>
                <a:lnTo>
                  <a:pt x="11423" y="8646"/>
                </a:lnTo>
                <a:lnTo>
                  <a:pt x="11593" y="8208"/>
                </a:lnTo>
                <a:lnTo>
                  <a:pt x="11715" y="7769"/>
                </a:lnTo>
                <a:lnTo>
                  <a:pt x="11837" y="7331"/>
                </a:lnTo>
                <a:lnTo>
                  <a:pt x="11910" y="6868"/>
                </a:lnTo>
                <a:lnTo>
                  <a:pt x="11959" y="6430"/>
                </a:lnTo>
                <a:lnTo>
                  <a:pt x="11983" y="5991"/>
                </a:lnTo>
                <a:lnTo>
                  <a:pt x="11983" y="5991"/>
                </a:lnTo>
                <a:lnTo>
                  <a:pt x="11983" y="5675"/>
                </a:lnTo>
                <a:lnTo>
                  <a:pt x="11959" y="5383"/>
                </a:lnTo>
                <a:lnTo>
                  <a:pt x="11910" y="5090"/>
                </a:lnTo>
                <a:lnTo>
                  <a:pt x="11861" y="4774"/>
                </a:lnTo>
                <a:lnTo>
                  <a:pt x="11788" y="4506"/>
                </a:lnTo>
                <a:lnTo>
                  <a:pt x="11715" y="4214"/>
                </a:lnTo>
                <a:lnTo>
                  <a:pt x="11520" y="3653"/>
                </a:lnTo>
                <a:lnTo>
                  <a:pt x="11252" y="3142"/>
                </a:lnTo>
                <a:lnTo>
                  <a:pt x="10960" y="2631"/>
                </a:lnTo>
                <a:lnTo>
                  <a:pt x="10619" y="2192"/>
                </a:lnTo>
                <a:lnTo>
                  <a:pt x="10229" y="1754"/>
                </a:lnTo>
                <a:lnTo>
                  <a:pt x="9791" y="1364"/>
                </a:lnTo>
                <a:lnTo>
                  <a:pt x="9353" y="1023"/>
                </a:lnTo>
                <a:lnTo>
                  <a:pt x="8841" y="731"/>
                </a:lnTo>
                <a:lnTo>
                  <a:pt x="8330" y="463"/>
                </a:lnTo>
                <a:lnTo>
                  <a:pt x="7770" y="268"/>
                </a:lnTo>
                <a:lnTo>
                  <a:pt x="7477" y="195"/>
                </a:lnTo>
                <a:lnTo>
                  <a:pt x="7209" y="122"/>
                </a:lnTo>
                <a:lnTo>
                  <a:pt x="6893" y="73"/>
                </a:lnTo>
                <a:lnTo>
                  <a:pt x="6601" y="25"/>
                </a:lnTo>
                <a:lnTo>
                  <a:pt x="6308" y="0"/>
                </a:lnTo>
                <a:lnTo>
                  <a:pt x="5992" y="0"/>
                </a:lnTo>
                <a:lnTo>
                  <a:pt x="5992" y="0"/>
                </a:lnTo>
                <a:close/>
                <a:moveTo>
                  <a:pt x="5992" y="8549"/>
                </a:moveTo>
                <a:lnTo>
                  <a:pt x="5992" y="8549"/>
                </a:lnTo>
                <a:lnTo>
                  <a:pt x="5724" y="8549"/>
                </a:lnTo>
                <a:lnTo>
                  <a:pt x="5480" y="8500"/>
                </a:lnTo>
                <a:lnTo>
                  <a:pt x="5237" y="8451"/>
                </a:lnTo>
                <a:lnTo>
                  <a:pt x="4993" y="8354"/>
                </a:lnTo>
                <a:lnTo>
                  <a:pt x="4774" y="8257"/>
                </a:lnTo>
                <a:lnTo>
                  <a:pt x="4555" y="8110"/>
                </a:lnTo>
                <a:lnTo>
                  <a:pt x="4360" y="7964"/>
                </a:lnTo>
                <a:lnTo>
                  <a:pt x="4189" y="7794"/>
                </a:lnTo>
                <a:lnTo>
                  <a:pt x="4019" y="7623"/>
                </a:lnTo>
                <a:lnTo>
                  <a:pt x="3873" y="7428"/>
                </a:lnTo>
                <a:lnTo>
                  <a:pt x="3727" y="7209"/>
                </a:lnTo>
                <a:lnTo>
                  <a:pt x="3629" y="6990"/>
                </a:lnTo>
                <a:lnTo>
                  <a:pt x="3532" y="6746"/>
                </a:lnTo>
                <a:lnTo>
                  <a:pt x="3483" y="6503"/>
                </a:lnTo>
                <a:lnTo>
                  <a:pt x="3434" y="6259"/>
                </a:lnTo>
                <a:lnTo>
                  <a:pt x="3434" y="5991"/>
                </a:lnTo>
                <a:lnTo>
                  <a:pt x="3434" y="5991"/>
                </a:lnTo>
                <a:lnTo>
                  <a:pt x="3434" y="5724"/>
                </a:lnTo>
                <a:lnTo>
                  <a:pt x="3483" y="5480"/>
                </a:lnTo>
                <a:lnTo>
                  <a:pt x="3532" y="5236"/>
                </a:lnTo>
                <a:lnTo>
                  <a:pt x="3629" y="4993"/>
                </a:lnTo>
                <a:lnTo>
                  <a:pt x="3727" y="4774"/>
                </a:lnTo>
                <a:lnTo>
                  <a:pt x="3873" y="4555"/>
                </a:lnTo>
                <a:lnTo>
                  <a:pt x="4019" y="4360"/>
                </a:lnTo>
                <a:lnTo>
                  <a:pt x="4189" y="4189"/>
                </a:lnTo>
                <a:lnTo>
                  <a:pt x="4360" y="4019"/>
                </a:lnTo>
                <a:lnTo>
                  <a:pt x="4555" y="3873"/>
                </a:lnTo>
                <a:lnTo>
                  <a:pt x="4774" y="3726"/>
                </a:lnTo>
                <a:lnTo>
                  <a:pt x="4993" y="3629"/>
                </a:lnTo>
                <a:lnTo>
                  <a:pt x="5237" y="3532"/>
                </a:lnTo>
                <a:lnTo>
                  <a:pt x="5480" y="3483"/>
                </a:lnTo>
                <a:lnTo>
                  <a:pt x="5724" y="3434"/>
                </a:lnTo>
                <a:lnTo>
                  <a:pt x="5992" y="3434"/>
                </a:lnTo>
                <a:lnTo>
                  <a:pt x="5992" y="3434"/>
                </a:lnTo>
                <a:lnTo>
                  <a:pt x="6260" y="3434"/>
                </a:lnTo>
                <a:lnTo>
                  <a:pt x="6503" y="3483"/>
                </a:lnTo>
                <a:lnTo>
                  <a:pt x="6747" y="3532"/>
                </a:lnTo>
                <a:lnTo>
                  <a:pt x="6990" y="3629"/>
                </a:lnTo>
                <a:lnTo>
                  <a:pt x="7209" y="3726"/>
                </a:lnTo>
                <a:lnTo>
                  <a:pt x="7429" y="3873"/>
                </a:lnTo>
                <a:lnTo>
                  <a:pt x="7623" y="4019"/>
                </a:lnTo>
                <a:lnTo>
                  <a:pt x="7794" y="4189"/>
                </a:lnTo>
                <a:lnTo>
                  <a:pt x="7964" y="4360"/>
                </a:lnTo>
                <a:lnTo>
                  <a:pt x="8111" y="4555"/>
                </a:lnTo>
                <a:lnTo>
                  <a:pt x="8257" y="4774"/>
                </a:lnTo>
                <a:lnTo>
                  <a:pt x="8354" y="4993"/>
                </a:lnTo>
                <a:lnTo>
                  <a:pt x="8452" y="5236"/>
                </a:lnTo>
                <a:lnTo>
                  <a:pt x="8500" y="5480"/>
                </a:lnTo>
                <a:lnTo>
                  <a:pt x="8549" y="5724"/>
                </a:lnTo>
                <a:lnTo>
                  <a:pt x="8549" y="5991"/>
                </a:lnTo>
                <a:lnTo>
                  <a:pt x="8549" y="5991"/>
                </a:lnTo>
                <a:lnTo>
                  <a:pt x="8549" y="6259"/>
                </a:lnTo>
                <a:lnTo>
                  <a:pt x="8500" y="6503"/>
                </a:lnTo>
                <a:lnTo>
                  <a:pt x="8452" y="6746"/>
                </a:lnTo>
                <a:lnTo>
                  <a:pt x="8354" y="6990"/>
                </a:lnTo>
                <a:lnTo>
                  <a:pt x="8257" y="7209"/>
                </a:lnTo>
                <a:lnTo>
                  <a:pt x="8111" y="7428"/>
                </a:lnTo>
                <a:lnTo>
                  <a:pt x="7964" y="7623"/>
                </a:lnTo>
                <a:lnTo>
                  <a:pt x="7794" y="7794"/>
                </a:lnTo>
                <a:lnTo>
                  <a:pt x="7623" y="7964"/>
                </a:lnTo>
                <a:lnTo>
                  <a:pt x="7429" y="8110"/>
                </a:lnTo>
                <a:lnTo>
                  <a:pt x="7209" y="8257"/>
                </a:lnTo>
                <a:lnTo>
                  <a:pt x="6990" y="8354"/>
                </a:lnTo>
                <a:lnTo>
                  <a:pt x="6747" y="8451"/>
                </a:lnTo>
                <a:lnTo>
                  <a:pt x="6503" y="8500"/>
                </a:lnTo>
                <a:lnTo>
                  <a:pt x="6260" y="8549"/>
                </a:lnTo>
                <a:lnTo>
                  <a:pt x="5992" y="8549"/>
                </a:lnTo>
                <a:lnTo>
                  <a:pt x="5992" y="8549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386" name="Shape 386"/>
          <p:cNvGrpSpPr/>
          <p:nvPr/>
        </p:nvGrpSpPr>
        <p:grpSpPr>
          <a:xfrm>
            <a:off x="3744261" y="362184"/>
            <a:ext cx="336767" cy="383835"/>
            <a:chOff x="4630125" y="278900"/>
            <a:chExt cx="400675" cy="456675"/>
          </a:xfrm>
        </p:grpSpPr>
        <p:sp>
          <p:nvSpPr>
            <p:cNvPr id="387" name="Shape 387"/>
            <p:cNvSpPr/>
            <p:nvPr/>
          </p:nvSpPr>
          <p:spPr>
            <a:xfrm>
              <a:off x="4659350" y="328825"/>
              <a:ext cx="371450" cy="96850"/>
            </a:xfrm>
            <a:custGeom>
              <a:pathLst>
                <a:path extrusionOk="0" fill="none" h="3874" w="14858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8" name="Shape 388"/>
            <p:cNvSpPr/>
            <p:nvPr/>
          </p:nvSpPr>
          <p:spPr>
            <a:xfrm>
              <a:off x="4630125" y="452425"/>
              <a:ext cx="371450" cy="96850"/>
            </a:xfrm>
            <a:custGeom>
              <a:pathLst>
                <a:path extrusionOk="0" fill="none" h="3874" w="14858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9" name="Shape 389"/>
            <p:cNvSpPr/>
            <p:nvPr/>
          </p:nvSpPr>
          <p:spPr>
            <a:xfrm>
              <a:off x="4808525" y="278900"/>
              <a:ext cx="43875" cy="49950"/>
            </a:xfrm>
            <a:custGeom>
              <a:pathLst>
                <a:path extrusionOk="0" fill="none" h="1998" w="1755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0" name="Shape 390"/>
            <p:cNvSpPr/>
            <p:nvPr/>
          </p:nvSpPr>
          <p:spPr>
            <a:xfrm>
              <a:off x="4808525" y="549250"/>
              <a:ext cx="43875" cy="186325"/>
            </a:xfrm>
            <a:custGeom>
              <a:pathLst>
                <a:path extrusionOk="0" fill="none" h="7453" w="1755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391" name="Shape 391"/>
          <p:cNvSpPr/>
          <p:nvPr/>
        </p:nvSpPr>
        <p:spPr>
          <a:xfrm>
            <a:off x="4284851" y="385749"/>
            <a:ext cx="385894" cy="336746"/>
          </a:xfrm>
          <a:custGeom>
            <a:pathLst>
              <a:path extrusionOk="0" fill="none" h="16026" w="18365">
                <a:moveTo>
                  <a:pt x="9182" y="0"/>
                </a:moveTo>
                <a:lnTo>
                  <a:pt x="0" y="8841"/>
                </a:lnTo>
                <a:lnTo>
                  <a:pt x="2874" y="8841"/>
                </a:lnTo>
                <a:lnTo>
                  <a:pt x="2874" y="15246"/>
                </a:lnTo>
                <a:lnTo>
                  <a:pt x="2874" y="15246"/>
                </a:lnTo>
                <a:lnTo>
                  <a:pt x="2899" y="15417"/>
                </a:lnTo>
                <a:lnTo>
                  <a:pt x="2947" y="15563"/>
                </a:lnTo>
                <a:lnTo>
                  <a:pt x="3020" y="15685"/>
                </a:lnTo>
                <a:lnTo>
                  <a:pt x="3093" y="15806"/>
                </a:lnTo>
                <a:lnTo>
                  <a:pt x="3215" y="15904"/>
                </a:lnTo>
                <a:lnTo>
                  <a:pt x="3361" y="15977"/>
                </a:lnTo>
                <a:lnTo>
                  <a:pt x="3508" y="16026"/>
                </a:lnTo>
                <a:lnTo>
                  <a:pt x="3654" y="16026"/>
                </a:lnTo>
                <a:lnTo>
                  <a:pt x="7404" y="16026"/>
                </a:lnTo>
                <a:lnTo>
                  <a:pt x="7404" y="13420"/>
                </a:lnTo>
                <a:lnTo>
                  <a:pt x="7404" y="13420"/>
                </a:lnTo>
                <a:lnTo>
                  <a:pt x="7429" y="13127"/>
                </a:lnTo>
                <a:lnTo>
                  <a:pt x="7526" y="12860"/>
                </a:lnTo>
                <a:lnTo>
                  <a:pt x="7648" y="12616"/>
                </a:lnTo>
                <a:lnTo>
                  <a:pt x="7818" y="12421"/>
                </a:lnTo>
                <a:lnTo>
                  <a:pt x="8038" y="12251"/>
                </a:lnTo>
                <a:lnTo>
                  <a:pt x="8257" y="12129"/>
                </a:lnTo>
                <a:lnTo>
                  <a:pt x="8525" y="12031"/>
                </a:lnTo>
                <a:lnTo>
                  <a:pt x="8817" y="12007"/>
                </a:lnTo>
                <a:lnTo>
                  <a:pt x="9548" y="12007"/>
                </a:lnTo>
                <a:lnTo>
                  <a:pt x="9548" y="12007"/>
                </a:lnTo>
                <a:lnTo>
                  <a:pt x="9840" y="12031"/>
                </a:lnTo>
                <a:lnTo>
                  <a:pt x="10108" y="12129"/>
                </a:lnTo>
                <a:lnTo>
                  <a:pt x="10327" y="12251"/>
                </a:lnTo>
                <a:lnTo>
                  <a:pt x="10546" y="12421"/>
                </a:lnTo>
                <a:lnTo>
                  <a:pt x="10717" y="12616"/>
                </a:lnTo>
                <a:lnTo>
                  <a:pt x="10838" y="12860"/>
                </a:lnTo>
                <a:lnTo>
                  <a:pt x="10936" y="13127"/>
                </a:lnTo>
                <a:lnTo>
                  <a:pt x="10960" y="13420"/>
                </a:lnTo>
                <a:lnTo>
                  <a:pt x="10960" y="16026"/>
                </a:lnTo>
                <a:lnTo>
                  <a:pt x="14711" y="16026"/>
                </a:lnTo>
                <a:lnTo>
                  <a:pt x="14711" y="16026"/>
                </a:lnTo>
                <a:lnTo>
                  <a:pt x="14857" y="16026"/>
                </a:lnTo>
                <a:lnTo>
                  <a:pt x="15003" y="15977"/>
                </a:lnTo>
                <a:lnTo>
                  <a:pt x="15149" y="15904"/>
                </a:lnTo>
                <a:lnTo>
                  <a:pt x="15271" y="15806"/>
                </a:lnTo>
                <a:lnTo>
                  <a:pt x="15344" y="15685"/>
                </a:lnTo>
                <a:lnTo>
                  <a:pt x="15417" y="15563"/>
                </a:lnTo>
                <a:lnTo>
                  <a:pt x="15466" y="15417"/>
                </a:lnTo>
                <a:lnTo>
                  <a:pt x="15490" y="15246"/>
                </a:lnTo>
                <a:lnTo>
                  <a:pt x="15490" y="8841"/>
                </a:lnTo>
                <a:lnTo>
                  <a:pt x="18364" y="8841"/>
                </a:lnTo>
                <a:lnTo>
                  <a:pt x="9182" y="0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392" name="Shape 392"/>
          <p:cNvGrpSpPr/>
          <p:nvPr/>
        </p:nvGrpSpPr>
        <p:grpSpPr>
          <a:xfrm>
            <a:off x="353873" y="908740"/>
            <a:ext cx="342881" cy="418127"/>
            <a:chOff x="596350" y="929175"/>
            <a:chExt cx="407950" cy="497475"/>
          </a:xfrm>
        </p:grpSpPr>
        <p:sp>
          <p:nvSpPr>
            <p:cNvPr id="393" name="Shape 393"/>
            <p:cNvSpPr/>
            <p:nvPr/>
          </p:nvSpPr>
          <p:spPr>
            <a:xfrm>
              <a:off x="596350" y="953550"/>
              <a:ext cx="387250" cy="473100"/>
            </a:xfrm>
            <a:custGeom>
              <a:pathLst>
                <a:path extrusionOk="0" fill="none" h="18924" w="1549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4" name="Shape 394"/>
            <p:cNvSpPr/>
            <p:nvPr/>
          </p:nvSpPr>
          <p:spPr>
            <a:xfrm>
              <a:off x="626775" y="929175"/>
              <a:ext cx="377525" cy="462775"/>
            </a:xfrm>
            <a:custGeom>
              <a:pathLst>
                <a:path extrusionOk="0" fill="none" h="18511" w="15101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5" name="Shape 395"/>
            <p:cNvSpPr/>
            <p:nvPr/>
          </p:nvSpPr>
          <p:spPr>
            <a:xfrm>
              <a:off x="688900" y="1256150"/>
              <a:ext cx="133975" cy="25"/>
            </a:xfrm>
            <a:custGeom>
              <a:pathLst>
                <a:path extrusionOk="0" fill="none" h="1" w="5359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6" name="Shape 396"/>
            <p:cNvSpPr/>
            <p:nvPr/>
          </p:nvSpPr>
          <p:spPr>
            <a:xfrm>
              <a:off x="688900" y="1201350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7" name="Shape 397"/>
            <p:cNvSpPr/>
            <p:nvPr/>
          </p:nvSpPr>
          <p:spPr>
            <a:xfrm>
              <a:off x="688900" y="1145950"/>
              <a:ext cx="255750" cy="25"/>
            </a:xfrm>
            <a:custGeom>
              <a:pathLst>
                <a:path extrusionOk="0" fill="none" h="1" w="1023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8" name="Shape 398"/>
            <p:cNvSpPr/>
            <p:nvPr/>
          </p:nvSpPr>
          <p:spPr>
            <a:xfrm>
              <a:off x="688900" y="1090525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9" name="Shape 399"/>
            <p:cNvSpPr/>
            <p:nvPr/>
          </p:nvSpPr>
          <p:spPr>
            <a:xfrm>
              <a:off x="920250" y="929175"/>
              <a:ext cx="84050" cy="84050"/>
            </a:xfrm>
            <a:custGeom>
              <a:pathLst>
                <a:path extrusionOk="0" fill="none" h="3362" w="3362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00" name="Shape 400"/>
          <p:cNvGrpSpPr/>
          <p:nvPr/>
        </p:nvGrpSpPr>
        <p:grpSpPr>
          <a:xfrm>
            <a:off x="1478189" y="969656"/>
            <a:ext cx="349059" cy="298881"/>
            <a:chOff x="1934025" y="1001650"/>
            <a:chExt cx="415300" cy="355600"/>
          </a:xfrm>
        </p:grpSpPr>
        <p:sp>
          <p:nvSpPr>
            <p:cNvPr id="401" name="Shape 401"/>
            <p:cNvSpPr/>
            <p:nvPr/>
          </p:nvSpPr>
          <p:spPr>
            <a:xfrm>
              <a:off x="1934025" y="1303650"/>
              <a:ext cx="207650" cy="53600"/>
            </a:xfrm>
            <a:custGeom>
              <a:pathLst>
                <a:path extrusionOk="0" fill="none" h="2144" w="8306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2" name="Shape 402"/>
            <p:cNvSpPr/>
            <p:nvPr/>
          </p:nvSpPr>
          <p:spPr>
            <a:xfrm>
              <a:off x="2141650" y="1303650"/>
              <a:ext cx="207675" cy="53600"/>
            </a:xfrm>
            <a:custGeom>
              <a:pathLst>
                <a:path extrusionOk="0" fill="none" h="2144" w="8307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3" name="Shape 403"/>
            <p:cNvSpPr/>
            <p:nvPr/>
          </p:nvSpPr>
          <p:spPr>
            <a:xfrm>
              <a:off x="1934025" y="1001650"/>
              <a:ext cx="207650" cy="331250"/>
            </a:xfrm>
            <a:custGeom>
              <a:pathLst>
                <a:path extrusionOk="0" fill="none" h="13250" w="8306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4" name="Shape 404"/>
            <p:cNvSpPr/>
            <p:nvPr/>
          </p:nvSpPr>
          <p:spPr>
            <a:xfrm>
              <a:off x="2141650" y="1001650"/>
              <a:ext cx="207675" cy="331250"/>
            </a:xfrm>
            <a:custGeom>
              <a:pathLst>
                <a:path extrusionOk="0" fill="none" h="13250" w="8307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405" name="Shape 405"/>
          <p:cNvSpPr/>
          <p:nvPr/>
        </p:nvSpPr>
        <p:spPr>
          <a:xfrm>
            <a:off x="2042248" y="944598"/>
            <a:ext cx="351076" cy="349038"/>
          </a:xfrm>
          <a:custGeom>
            <a:pathLst>
              <a:path extrusionOk="0" fill="none" h="16611" w="16708">
                <a:moveTo>
                  <a:pt x="414" y="8842"/>
                </a:moveTo>
                <a:lnTo>
                  <a:pt x="8403" y="1048"/>
                </a:lnTo>
                <a:lnTo>
                  <a:pt x="8403" y="1048"/>
                </a:lnTo>
                <a:lnTo>
                  <a:pt x="8500" y="951"/>
                </a:lnTo>
                <a:lnTo>
                  <a:pt x="8597" y="829"/>
                </a:lnTo>
                <a:lnTo>
                  <a:pt x="8865" y="658"/>
                </a:lnTo>
                <a:lnTo>
                  <a:pt x="9158" y="488"/>
                </a:lnTo>
                <a:lnTo>
                  <a:pt x="9450" y="317"/>
                </a:lnTo>
                <a:lnTo>
                  <a:pt x="9450" y="317"/>
                </a:lnTo>
                <a:lnTo>
                  <a:pt x="9839" y="171"/>
                </a:lnTo>
                <a:lnTo>
                  <a:pt x="10180" y="74"/>
                </a:lnTo>
                <a:lnTo>
                  <a:pt x="10497" y="25"/>
                </a:lnTo>
                <a:lnTo>
                  <a:pt x="10814" y="1"/>
                </a:lnTo>
                <a:lnTo>
                  <a:pt x="15344" y="1"/>
                </a:lnTo>
                <a:lnTo>
                  <a:pt x="15344" y="1"/>
                </a:lnTo>
                <a:lnTo>
                  <a:pt x="15465" y="1"/>
                </a:lnTo>
                <a:lnTo>
                  <a:pt x="15587" y="49"/>
                </a:lnTo>
                <a:lnTo>
                  <a:pt x="15855" y="122"/>
                </a:lnTo>
                <a:lnTo>
                  <a:pt x="16099" y="269"/>
                </a:lnTo>
                <a:lnTo>
                  <a:pt x="16294" y="415"/>
                </a:lnTo>
                <a:lnTo>
                  <a:pt x="16294" y="415"/>
                </a:lnTo>
                <a:lnTo>
                  <a:pt x="16391" y="537"/>
                </a:lnTo>
                <a:lnTo>
                  <a:pt x="16488" y="658"/>
                </a:lnTo>
                <a:lnTo>
                  <a:pt x="16561" y="780"/>
                </a:lnTo>
                <a:lnTo>
                  <a:pt x="16610" y="902"/>
                </a:lnTo>
                <a:lnTo>
                  <a:pt x="16659" y="1048"/>
                </a:lnTo>
                <a:lnTo>
                  <a:pt x="16683" y="1170"/>
                </a:lnTo>
                <a:lnTo>
                  <a:pt x="16708" y="1486"/>
                </a:lnTo>
                <a:lnTo>
                  <a:pt x="16708" y="5992"/>
                </a:lnTo>
                <a:lnTo>
                  <a:pt x="16708" y="5992"/>
                </a:lnTo>
                <a:lnTo>
                  <a:pt x="16683" y="6309"/>
                </a:lnTo>
                <a:lnTo>
                  <a:pt x="16635" y="6625"/>
                </a:lnTo>
                <a:lnTo>
                  <a:pt x="16537" y="6942"/>
                </a:lnTo>
                <a:lnTo>
                  <a:pt x="16391" y="7258"/>
                </a:lnTo>
                <a:lnTo>
                  <a:pt x="16391" y="7258"/>
                </a:lnTo>
                <a:lnTo>
                  <a:pt x="16342" y="7453"/>
                </a:lnTo>
                <a:lnTo>
                  <a:pt x="16294" y="7624"/>
                </a:lnTo>
                <a:lnTo>
                  <a:pt x="16196" y="7770"/>
                </a:lnTo>
                <a:lnTo>
                  <a:pt x="16123" y="7916"/>
                </a:lnTo>
                <a:lnTo>
                  <a:pt x="15928" y="8160"/>
                </a:lnTo>
                <a:lnTo>
                  <a:pt x="15758" y="8403"/>
                </a:lnTo>
                <a:lnTo>
                  <a:pt x="7891" y="16197"/>
                </a:lnTo>
                <a:lnTo>
                  <a:pt x="7891" y="16197"/>
                </a:lnTo>
                <a:lnTo>
                  <a:pt x="7794" y="16294"/>
                </a:lnTo>
                <a:lnTo>
                  <a:pt x="7696" y="16392"/>
                </a:lnTo>
                <a:lnTo>
                  <a:pt x="7574" y="16465"/>
                </a:lnTo>
                <a:lnTo>
                  <a:pt x="7453" y="16513"/>
                </a:lnTo>
                <a:lnTo>
                  <a:pt x="7185" y="16586"/>
                </a:lnTo>
                <a:lnTo>
                  <a:pt x="6941" y="16611"/>
                </a:lnTo>
                <a:lnTo>
                  <a:pt x="6941" y="16611"/>
                </a:lnTo>
                <a:lnTo>
                  <a:pt x="6649" y="16586"/>
                </a:lnTo>
                <a:lnTo>
                  <a:pt x="6503" y="16562"/>
                </a:lnTo>
                <a:lnTo>
                  <a:pt x="6381" y="16513"/>
                </a:lnTo>
                <a:lnTo>
                  <a:pt x="6235" y="16465"/>
                </a:lnTo>
                <a:lnTo>
                  <a:pt x="6113" y="16392"/>
                </a:lnTo>
                <a:lnTo>
                  <a:pt x="5991" y="16294"/>
                </a:lnTo>
                <a:lnTo>
                  <a:pt x="5894" y="16197"/>
                </a:lnTo>
                <a:lnTo>
                  <a:pt x="414" y="10839"/>
                </a:lnTo>
                <a:lnTo>
                  <a:pt x="414" y="10839"/>
                </a:lnTo>
                <a:lnTo>
                  <a:pt x="268" y="10595"/>
                </a:lnTo>
                <a:lnTo>
                  <a:pt x="122" y="10352"/>
                </a:lnTo>
                <a:lnTo>
                  <a:pt x="24" y="10108"/>
                </a:lnTo>
                <a:lnTo>
                  <a:pt x="0" y="10011"/>
                </a:lnTo>
                <a:lnTo>
                  <a:pt x="0" y="9889"/>
                </a:lnTo>
                <a:lnTo>
                  <a:pt x="0" y="9889"/>
                </a:lnTo>
                <a:lnTo>
                  <a:pt x="0" y="9718"/>
                </a:lnTo>
                <a:lnTo>
                  <a:pt x="24" y="9597"/>
                </a:lnTo>
                <a:lnTo>
                  <a:pt x="122" y="9329"/>
                </a:lnTo>
                <a:lnTo>
                  <a:pt x="268" y="9061"/>
                </a:lnTo>
                <a:lnTo>
                  <a:pt x="414" y="8842"/>
                </a:lnTo>
                <a:lnTo>
                  <a:pt x="414" y="8842"/>
                </a:lnTo>
                <a:close/>
                <a:moveTo>
                  <a:pt x="12519" y="4190"/>
                </a:moveTo>
                <a:lnTo>
                  <a:pt x="12519" y="4190"/>
                </a:lnTo>
                <a:lnTo>
                  <a:pt x="12689" y="4336"/>
                </a:lnTo>
                <a:lnTo>
                  <a:pt x="12859" y="4433"/>
                </a:lnTo>
                <a:lnTo>
                  <a:pt x="13030" y="4482"/>
                </a:lnTo>
                <a:lnTo>
                  <a:pt x="13249" y="4482"/>
                </a:lnTo>
                <a:lnTo>
                  <a:pt x="13249" y="4482"/>
                </a:lnTo>
                <a:lnTo>
                  <a:pt x="13444" y="4482"/>
                </a:lnTo>
                <a:lnTo>
                  <a:pt x="13615" y="4433"/>
                </a:lnTo>
                <a:lnTo>
                  <a:pt x="13761" y="4336"/>
                </a:lnTo>
                <a:lnTo>
                  <a:pt x="13882" y="4190"/>
                </a:lnTo>
                <a:lnTo>
                  <a:pt x="13882" y="4190"/>
                </a:lnTo>
                <a:lnTo>
                  <a:pt x="14029" y="4044"/>
                </a:lnTo>
                <a:lnTo>
                  <a:pt x="14102" y="3873"/>
                </a:lnTo>
                <a:lnTo>
                  <a:pt x="14150" y="3727"/>
                </a:lnTo>
                <a:lnTo>
                  <a:pt x="14175" y="3557"/>
                </a:lnTo>
                <a:lnTo>
                  <a:pt x="14175" y="3557"/>
                </a:lnTo>
                <a:lnTo>
                  <a:pt x="14150" y="3362"/>
                </a:lnTo>
                <a:lnTo>
                  <a:pt x="14102" y="3167"/>
                </a:lnTo>
                <a:lnTo>
                  <a:pt x="14029" y="2996"/>
                </a:lnTo>
                <a:lnTo>
                  <a:pt x="13882" y="2850"/>
                </a:lnTo>
                <a:lnTo>
                  <a:pt x="13882" y="2850"/>
                </a:lnTo>
                <a:lnTo>
                  <a:pt x="13761" y="2728"/>
                </a:lnTo>
                <a:lnTo>
                  <a:pt x="13615" y="2655"/>
                </a:lnTo>
                <a:lnTo>
                  <a:pt x="13444" y="2582"/>
                </a:lnTo>
                <a:lnTo>
                  <a:pt x="13249" y="2558"/>
                </a:lnTo>
                <a:lnTo>
                  <a:pt x="13249" y="2558"/>
                </a:lnTo>
                <a:lnTo>
                  <a:pt x="13030" y="2582"/>
                </a:lnTo>
                <a:lnTo>
                  <a:pt x="12859" y="2655"/>
                </a:lnTo>
                <a:lnTo>
                  <a:pt x="12689" y="2728"/>
                </a:lnTo>
                <a:lnTo>
                  <a:pt x="12519" y="2850"/>
                </a:lnTo>
                <a:lnTo>
                  <a:pt x="12519" y="2850"/>
                </a:lnTo>
                <a:lnTo>
                  <a:pt x="12445" y="2996"/>
                </a:lnTo>
                <a:lnTo>
                  <a:pt x="12372" y="3167"/>
                </a:lnTo>
                <a:lnTo>
                  <a:pt x="12324" y="3362"/>
                </a:lnTo>
                <a:lnTo>
                  <a:pt x="12324" y="3557"/>
                </a:lnTo>
                <a:lnTo>
                  <a:pt x="12324" y="3557"/>
                </a:lnTo>
                <a:lnTo>
                  <a:pt x="12324" y="3727"/>
                </a:lnTo>
                <a:lnTo>
                  <a:pt x="12372" y="3873"/>
                </a:lnTo>
                <a:lnTo>
                  <a:pt x="12445" y="4044"/>
                </a:lnTo>
                <a:lnTo>
                  <a:pt x="12519" y="4190"/>
                </a:lnTo>
                <a:lnTo>
                  <a:pt x="12519" y="4190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6" name="Shape 406"/>
          <p:cNvSpPr/>
          <p:nvPr/>
        </p:nvSpPr>
        <p:spPr>
          <a:xfrm>
            <a:off x="2607758" y="961997"/>
            <a:ext cx="350068" cy="314241"/>
          </a:xfrm>
          <a:custGeom>
            <a:pathLst>
              <a:path extrusionOk="0" fill="none" h="14955" w="16660">
                <a:moveTo>
                  <a:pt x="12373" y="1"/>
                </a:moveTo>
                <a:lnTo>
                  <a:pt x="12373" y="1"/>
                </a:lnTo>
                <a:lnTo>
                  <a:pt x="12032" y="1"/>
                </a:lnTo>
                <a:lnTo>
                  <a:pt x="11691" y="49"/>
                </a:lnTo>
                <a:lnTo>
                  <a:pt x="11350" y="123"/>
                </a:lnTo>
                <a:lnTo>
                  <a:pt x="11033" y="196"/>
                </a:lnTo>
                <a:lnTo>
                  <a:pt x="10716" y="317"/>
                </a:lnTo>
                <a:lnTo>
                  <a:pt x="10424" y="464"/>
                </a:lnTo>
                <a:lnTo>
                  <a:pt x="10132" y="610"/>
                </a:lnTo>
                <a:lnTo>
                  <a:pt x="9864" y="804"/>
                </a:lnTo>
                <a:lnTo>
                  <a:pt x="9620" y="999"/>
                </a:lnTo>
                <a:lnTo>
                  <a:pt x="9377" y="1219"/>
                </a:lnTo>
                <a:lnTo>
                  <a:pt x="9158" y="1462"/>
                </a:lnTo>
                <a:lnTo>
                  <a:pt x="8939" y="1706"/>
                </a:lnTo>
                <a:lnTo>
                  <a:pt x="8768" y="1974"/>
                </a:lnTo>
                <a:lnTo>
                  <a:pt x="8598" y="2266"/>
                </a:lnTo>
                <a:lnTo>
                  <a:pt x="8451" y="2558"/>
                </a:lnTo>
                <a:lnTo>
                  <a:pt x="8330" y="2850"/>
                </a:lnTo>
                <a:lnTo>
                  <a:pt x="8330" y="2850"/>
                </a:lnTo>
                <a:lnTo>
                  <a:pt x="8208" y="2558"/>
                </a:lnTo>
                <a:lnTo>
                  <a:pt x="8062" y="2266"/>
                </a:lnTo>
                <a:lnTo>
                  <a:pt x="7891" y="1974"/>
                </a:lnTo>
                <a:lnTo>
                  <a:pt x="7721" y="1706"/>
                </a:lnTo>
                <a:lnTo>
                  <a:pt x="7502" y="1462"/>
                </a:lnTo>
                <a:lnTo>
                  <a:pt x="7282" y="1219"/>
                </a:lnTo>
                <a:lnTo>
                  <a:pt x="7039" y="999"/>
                </a:lnTo>
                <a:lnTo>
                  <a:pt x="6795" y="804"/>
                </a:lnTo>
                <a:lnTo>
                  <a:pt x="6527" y="610"/>
                </a:lnTo>
                <a:lnTo>
                  <a:pt x="6235" y="464"/>
                </a:lnTo>
                <a:lnTo>
                  <a:pt x="5943" y="317"/>
                </a:lnTo>
                <a:lnTo>
                  <a:pt x="5626" y="196"/>
                </a:lnTo>
                <a:lnTo>
                  <a:pt x="5310" y="123"/>
                </a:lnTo>
                <a:lnTo>
                  <a:pt x="4969" y="49"/>
                </a:lnTo>
                <a:lnTo>
                  <a:pt x="4628" y="1"/>
                </a:lnTo>
                <a:lnTo>
                  <a:pt x="4287" y="1"/>
                </a:lnTo>
                <a:lnTo>
                  <a:pt x="4287" y="1"/>
                </a:lnTo>
                <a:lnTo>
                  <a:pt x="3848" y="25"/>
                </a:lnTo>
                <a:lnTo>
                  <a:pt x="3434" y="74"/>
                </a:lnTo>
                <a:lnTo>
                  <a:pt x="3020" y="196"/>
                </a:lnTo>
                <a:lnTo>
                  <a:pt x="2606" y="342"/>
                </a:lnTo>
                <a:lnTo>
                  <a:pt x="2241" y="512"/>
                </a:lnTo>
                <a:lnTo>
                  <a:pt x="1900" y="731"/>
                </a:lnTo>
                <a:lnTo>
                  <a:pt x="1559" y="975"/>
                </a:lnTo>
                <a:lnTo>
                  <a:pt x="1267" y="1243"/>
                </a:lnTo>
                <a:lnTo>
                  <a:pt x="974" y="1560"/>
                </a:lnTo>
                <a:lnTo>
                  <a:pt x="731" y="1876"/>
                </a:lnTo>
                <a:lnTo>
                  <a:pt x="512" y="2241"/>
                </a:lnTo>
                <a:lnTo>
                  <a:pt x="341" y="2607"/>
                </a:lnTo>
                <a:lnTo>
                  <a:pt x="195" y="2996"/>
                </a:lnTo>
                <a:lnTo>
                  <a:pt x="98" y="3410"/>
                </a:lnTo>
                <a:lnTo>
                  <a:pt x="25" y="3849"/>
                </a:lnTo>
                <a:lnTo>
                  <a:pt x="0" y="4287"/>
                </a:lnTo>
                <a:lnTo>
                  <a:pt x="0" y="4287"/>
                </a:lnTo>
                <a:lnTo>
                  <a:pt x="0" y="4580"/>
                </a:lnTo>
                <a:lnTo>
                  <a:pt x="25" y="4872"/>
                </a:lnTo>
                <a:lnTo>
                  <a:pt x="122" y="5432"/>
                </a:lnTo>
                <a:lnTo>
                  <a:pt x="244" y="5992"/>
                </a:lnTo>
                <a:lnTo>
                  <a:pt x="439" y="6528"/>
                </a:lnTo>
                <a:lnTo>
                  <a:pt x="658" y="7039"/>
                </a:lnTo>
                <a:lnTo>
                  <a:pt x="926" y="7526"/>
                </a:lnTo>
                <a:lnTo>
                  <a:pt x="1194" y="7989"/>
                </a:lnTo>
                <a:lnTo>
                  <a:pt x="1510" y="8452"/>
                </a:lnTo>
                <a:lnTo>
                  <a:pt x="1851" y="8890"/>
                </a:lnTo>
                <a:lnTo>
                  <a:pt x="2192" y="9304"/>
                </a:lnTo>
                <a:lnTo>
                  <a:pt x="2558" y="9718"/>
                </a:lnTo>
                <a:lnTo>
                  <a:pt x="2923" y="10108"/>
                </a:lnTo>
                <a:lnTo>
                  <a:pt x="3629" y="10839"/>
                </a:lnTo>
                <a:lnTo>
                  <a:pt x="4287" y="11496"/>
                </a:lnTo>
                <a:lnTo>
                  <a:pt x="4287" y="11496"/>
                </a:lnTo>
                <a:lnTo>
                  <a:pt x="4847" y="12032"/>
                </a:lnTo>
                <a:lnTo>
                  <a:pt x="5480" y="12592"/>
                </a:lnTo>
                <a:lnTo>
                  <a:pt x="6820" y="13737"/>
                </a:lnTo>
                <a:lnTo>
                  <a:pt x="7891" y="14614"/>
                </a:lnTo>
                <a:lnTo>
                  <a:pt x="8330" y="14955"/>
                </a:lnTo>
                <a:lnTo>
                  <a:pt x="8330" y="14955"/>
                </a:lnTo>
                <a:lnTo>
                  <a:pt x="8768" y="14614"/>
                </a:lnTo>
                <a:lnTo>
                  <a:pt x="9815" y="13761"/>
                </a:lnTo>
                <a:lnTo>
                  <a:pt x="11155" y="12617"/>
                </a:lnTo>
                <a:lnTo>
                  <a:pt x="11788" y="12056"/>
                </a:lnTo>
                <a:lnTo>
                  <a:pt x="12373" y="11496"/>
                </a:lnTo>
                <a:lnTo>
                  <a:pt x="12373" y="11496"/>
                </a:lnTo>
                <a:lnTo>
                  <a:pt x="13030" y="10839"/>
                </a:lnTo>
                <a:lnTo>
                  <a:pt x="13736" y="10108"/>
                </a:lnTo>
                <a:lnTo>
                  <a:pt x="14102" y="9718"/>
                </a:lnTo>
                <a:lnTo>
                  <a:pt x="14467" y="9304"/>
                </a:lnTo>
                <a:lnTo>
                  <a:pt x="14808" y="8890"/>
                </a:lnTo>
                <a:lnTo>
                  <a:pt x="15149" y="8452"/>
                </a:lnTo>
                <a:lnTo>
                  <a:pt x="15466" y="7989"/>
                </a:lnTo>
                <a:lnTo>
                  <a:pt x="15734" y="7526"/>
                </a:lnTo>
                <a:lnTo>
                  <a:pt x="16001" y="7039"/>
                </a:lnTo>
                <a:lnTo>
                  <a:pt x="16221" y="6528"/>
                </a:lnTo>
                <a:lnTo>
                  <a:pt x="16416" y="5992"/>
                </a:lnTo>
                <a:lnTo>
                  <a:pt x="16537" y="5432"/>
                </a:lnTo>
                <a:lnTo>
                  <a:pt x="16635" y="4872"/>
                </a:lnTo>
                <a:lnTo>
                  <a:pt x="16659" y="4580"/>
                </a:lnTo>
                <a:lnTo>
                  <a:pt x="16659" y="4287"/>
                </a:lnTo>
                <a:lnTo>
                  <a:pt x="16659" y="4287"/>
                </a:lnTo>
                <a:lnTo>
                  <a:pt x="16635" y="3849"/>
                </a:lnTo>
                <a:lnTo>
                  <a:pt x="16562" y="3410"/>
                </a:lnTo>
                <a:lnTo>
                  <a:pt x="16464" y="2996"/>
                </a:lnTo>
                <a:lnTo>
                  <a:pt x="16318" y="2607"/>
                </a:lnTo>
                <a:lnTo>
                  <a:pt x="16148" y="2241"/>
                </a:lnTo>
                <a:lnTo>
                  <a:pt x="15928" y="1876"/>
                </a:lnTo>
                <a:lnTo>
                  <a:pt x="15685" y="1560"/>
                </a:lnTo>
                <a:lnTo>
                  <a:pt x="15393" y="1243"/>
                </a:lnTo>
                <a:lnTo>
                  <a:pt x="15100" y="975"/>
                </a:lnTo>
                <a:lnTo>
                  <a:pt x="14759" y="731"/>
                </a:lnTo>
                <a:lnTo>
                  <a:pt x="14418" y="512"/>
                </a:lnTo>
                <a:lnTo>
                  <a:pt x="14053" y="342"/>
                </a:lnTo>
                <a:lnTo>
                  <a:pt x="13639" y="196"/>
                </a:lnTo>
                <a:lnTo>
                  <a:pt x="13225" y="74"/>
                </a:lnTo>
                <a:lnTo>
                  <a:pt x="12811" y="25"/>
                </a:lnTo>
                <a:lnTo>
                  <a:pt x="12373" y="1"/>
                </a:lnTo>
                <a:lnTo>
                  <a:pt x="12373" y="1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7" name="Shape 407"/>
          <p:cNvSpPr/>
          <p:nvPr/>
        </p:nvSpPr>
        <p:spPr>
          <a:xfrm>
            <a:off x="3177870" y="964560"/>
            <a:ext cx="339835" cy="309114"/>
          </a:xfrm>
          <a:custGeom>
            <a:pathLst>
              <a:path extrusionOk="0" fill="none" h="14711" w="16173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8" name="Shape 408"/>
          <p:cNvSpPr/>
          <p:nvPr/>
        </p:nvSpPr>
        <p:spPr>
          <a:xfrm>
            <a:off x="3754139" y="967628"/>
            <a:ext cx="317309" cy="302979"/>
          </a:xfrm>
          <a:custGeom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409" name="Shape 409"/>
          <p:cNvGrpSpPr/>
          <p:nvPr/>
        </p:nvGrpSpPr>
        <p:grpSpPr>
          <a:xfrm>
            <a:off x="4302584" y="947130"/>
            <a:ext cx="350068" cy="350572"/>
            <a:chOff x="5294400" y="974850"/>
            <a:chExt cx="416500" cy="417100"/>
          </a:xfrm>
        </p:grpSpPr>
        <p:sp>
          <p:nvSpPr>
            <p:cNvPr id="410" name="Shape 410"/>
            <p:cNvSpPr/>
            <p:nvPr/>
          </p:nvSpPr>
          <p:spPr>
            <a:xfrm>
              <a:off x="5325450" y="997975"/>
              <a:ext cx="151650" cy="154700"/>
            </a:xfrm>
            <a:custGeom>
              <a:pathLst>
                <a:path extrusionOk="0" fill="none" h="6188" w="6066">
                  <a:moveTo>
                    <a:pt x="2680" y="74"/>
                  </a:moveTo>
                  <a:lnTo>
                    <a:pt x="2680" y="74"/>
                  </a:lnTo>
                  <a:lnTo>
                    <a:pt x="2607" y="1"/>
                  </a:lnTo>
                  <a:lnTo>
                    <a:pt x="2534" y="1"/>
                  </a:lnTo>
                  <a:lnTo>
                    <a:pt x="2461" y="25"/>
                  </a:lnTo>
                  <a:lnTo>
                    <a:pt x="2436" y="147"/>
                  </a:lnTo>
                  <a:lnTo>
                    <a:pt x="2095" y="1803"/>
                  </a:lnTo>
                  <a:lnTo>
                    <a:pt x="2095" y="1803"/>
                  </a:lnTo>
                  <a:lnTo>
                    <a:pt x="2047" y="1925"/>
                  </a:lnTo>
                  <a:lnTo>
                    <a:pt x="1974" y="2047"/>
                  </a:lnTo>
                  <a:lnTo>
                    <a:pt x="1852" y="2169"/>
                  </a:lnTo>
                  <a:lnTo>
                    <a:pt x="1730" y="2217"/>
                  </a:lnTo>
                  <a:lnTo>
                    <a:pt x="123" y="2753"/>
                  </a:lnTo>
                  <a:lnTo>
                    <a:pt x="123" y="2753"/>
                  </a:lnTo>
                  <a:lnTo>
                    <a:pt x="25" y="2826"/>
                  </a:lnTo>
                  <a:lnTo>
                    <a:pt x="1" y="2875"/>
                  </a:lnTo>
                  <a:lnTo>
                    <a:pt x="25" y="2948"/>
                  </a:lnTo>
                  <a:lnTo>
                    <a:pt x="98" y="3021"/>
                  </a:lnTo>
                  <a:lnTo>
                    <a:pt x="1584" y="3849"/>
                  </a:lnTo>
                  <a:lnTo>
                    <a:pt x="1584" y="3849"/>
                  </a:lnTo>
                  <a:lnTo>
                    <a:pt x="1706" y="3922"/>
                  </a:lnTo>
                  <a:lnTo>
                    <a:pt x="1803" y="4044"/>
                  </a:lnTo>
                  <a:lnTo>
                    <a:pt x="1852" y="4190"/>
                  </a:lnTo>
                  <a:lnTo>
                    <a:pt x="1876" y="4312"/>
                  </a:lnTo>
                  <a:lnTo>
                    <a:pt x="1901" y="6017"/>
                  </a:lnTo>
                  <a:lnTo>
                    <a:pt x="1901" y="6017"/>
                  </a:lnTo>
                  <a:lnTo>
                    <a:pt x="1925" y="6114"/>
                  </a:lnTo>
                  <a:lnTo>
                    <a:pt x="1974" y="6187"/>
                  </a:lnTo>
                  <a:lnTo>
                    <a:pt x="2047" y="6187"/>
                  </a:lnTo>
                  <a:lnTo>
                    <a:pt x="2120" y="6114"/>
                  </a:lnTo>
                  <a:lnTo>
                    <a:pt x="3362" y="4969"/>
                  </a:lnTo>
                  <a:lnTo>
                    <a:pt x="3362" y="4969"/>
                  </a:lnTo>
                  <a:lnTo>
                    <a:pt x="3484" y="4872"/>
                  </a:lnTo>
                  <a:lnTo>
                    <a:pt x="3630" y="4823"/>
                  </a:lnTo>
                  <a:lnTo>
                    <a:pt x="3776" y="4823"/>
                  </a:lnTo>
                  <a:lnTo>
                    <a:pt x="3922" y="4848"/>
                  </a:lnTo>
                  <a:lnTo>
                    <a:pt x="5530" y="5335"/>
                  </a:lnTo>
                  <a:lnTo>
                    <a:pt x="5530" y="5335"/>
                  </a:lnTo>
                  <a:lnTo>
                    <a:pt x="5651" y="5359"/>
                  </a:lnTo>
                  <a:lnTo>
                    <a:pt x="5700" y="5335"/>
                  </a:lnTo>
                  <a:lnTo>
                    <a:pt x="5724" y="5262"/>
                  </a:lnTo>
                  <a:lnTo>
                    <a:pt x="5700" y="5164"/>
                  </a:lnTo>
                  <a:lnTo>
                    <a:pt x="4994" y="3606"/>
                  </a:lnTo>
                  <a:lnTo>
                    <a:pt x="4994" y="3606"/>
                  </a:lnTo>
                  <a:lnTo>
                    <a:pt x="4945" y="3484"/>
                  </a:lnTo>
                  <a:lnTo>
                    <a:pt x="4945" y="3338"/>
                  </a:lnTo>
                  <a:lnTo>
                    <a:pt x="4969" y="3191"/>
                  </a:lnTo>
                  <a:lnTo>
                    <a:pt x="5042" y="3070"/>
                  </a:lnTo>
                  <a:lnTo>
                    <a:pt x="6017" y="1681"/>
                  </a:lnTo>
                  <a:lnTo>
                    <a:pt x="6017" y="1681"/>
                  </a:lnTo>
                  <a:lnTo>
                    <a:pt x="6065" y="1584"/>
                  </a:lnTo>
                  <a:lnTo>
                    <a:pt x="6065" y="1511"/>
                  </a:lnTo>
                  <a:lnTo>
                    <a:pt x="5992" y="1462"/>
                  </a:lnTo>
                  <a:lnTo>
                    <a:pt x="5895" y="1462"/>
                  </a:lnTo>
                  <a:lnTo>
                    <a:pt x="4190" y="1657"/>
                  </a:lnTo>
                  <a:lnTo>
                    <a:pt x="4190" y="1657"/>
                  </a:lnTo>
                  <a:lnTo>
                    <a:pt x="4068" y="1657"/>
                  </a:lnTo>
                  <a:lnTo>
                    <a:pt x="3922" y="1608"/>
                  </a:lnTo>
                  <a:lnTo>
                    <a:pt x="3800" y="1535"/>
                  </a:lnTo>
                  <a:lnTo>
                    <a:pt x="3703" y="1438"/>
                  </a:lnTo>
                  <a:lnTo>
                    <a:pt x="2680" y="74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1" name="Shape 411"/>
            <p:cNvSpPr/>
            <p:nvPr/>
          </p:nvSpPr>
          <p:spPr>
            <a:xfrm>
              <a:off x="5294400" y="974850"/>
              <a:ext cx="416500" cy="417100"/>
            </a:xfrm>
            <a:custGeom>
              <a:pathLst>
                <a:path extrusionOk="0" fill="none" h="16684" w="16660">
                  <a:moveTo>
                    <a:pt x="4872" y="12202"/>
                  </a:moveTo>
                  <a:lnTo>
                    <a:pt x="4872" y="12202"/>
                  </a:lnTo>
                  <a:lnTo>
                    <a:pt x="5261" y="12178"/>
                  </a:lnTo>
                  <a:lnTo>
                    <a:pt x="5627" y="12154"/>
                  </a:lnTo>
                  <a:lnTo>
                    <a:pt x="5992" y="12105"/>
                  </a:lnTo>
                  <a:lnTo>
                    <a:pt x="6357" y="12032"/>
                  </a:lnTo>
                  <a:lnTo>
                    <a:pt x="6698" y="11959"/>
                  </a:lnTo>
                  <a:lnTo>
                    <a:pt x="7039" y="11861"/>
                  </a:lnTo>
                  <a:lnTo>
                    <a:pt x="7380" y="11740"/>
                  </a:lnTo>
                  <a:lnTo>
                    <a:pt x="7721" y="11618"/>
                  </a:lnTo>
                  <a:lnTo>
                    <a:pt x="8038" y="11472"/>
                  </a:lnTo>
                  <a:lnTo>
                    <a:pt x="8355" y="11301"/>
                  </a:lnTo>
                  <a:lnTo>
                    <a:pt x="8671" y="11131"/>
                  </a:lnTo>
                  <a:lnTo>
                    <a:pt x="8963" y="10936"/>
                  </a:lnTo>
                  <a:lnTo>
                    <a:pt x="9256" y="10741"/>
                  </a:lnTo>
                  <a:lnTo>
                    <a:pt x="9524" y="10522"/>
                  </a:lnTo>
                  <a:lnTo>
                    <a:pt x="9792" y="10303"/>
                  </a:lnTo>
                  <a:lnTo>
                    <a:pt x="10035" y="10059"/>
                  </a:lnTo>
                  <a:lnTo>
                    <a:pt x="10279" y="9791"/>
                  </a:lnTo>
                  <a:lnTo>
                    <a:pt x="10522" y="9523"/>
                  </a:lnTo>
                  <a:lnTo>
                    <a:pt x="10741" y="9255"/>
                  </a:lnTo>
                  <a:lnTo>
                    <a:pt x="10936" y="8963"/>
                  </a:lnTo>
                  <a:lnTo>
                    <a:pt x="11131" y="8671"/>
                  </a:lnTo>
                  <a:lnTo>
                    <a:pt x="11302" y="8379"/>
                  </a:lnTo>
                  <a:lnTo>
                    <a:pt x="11472" y="8062"/>
                  </a:lnTo>
                  <a:lnTo>
                    <a:pt x="11618" y="7721"/>
                  </a:lnTo>
                  <a:lnTo>
                    <a:pt x="11740" y="7404"/>
                  </a:lnTo>
                  <a:lnTo>
                    <a:pt x="11862" y="7063"/>
                  </a:lnTo>
                  <a:lnTo>
                    <a:pt x="11959" y="6722"/>
                  </a:lnTo>
                  <a:lnTo>
                    <a:pt x="12032" y="6357"/>
                  </a:lnTo>
                  <a:lnTo>
                    <a:pt x="12105" y="5992"/>
                  </a:lnTo>
                  <a:lnTo>
                    <a:pt x="12154" y="5626"/>
                  </a:lnTo>
                  <a:lnTo>
                    <a:pt x="12178" y="5261"/>
                  </a:lnTo>
                  <a:lnTo>
                    <a:pt x="12178" y="4896"/>
                  </a:lnTo>
                  <a:lnTo>
                    <a:pt x="12178" y="4896"/>
                  </a:lnTo>
                  <a:lnTo>
                    <a:pt x="12178" y="4531"/>
                  </a:lnTo>
                  <a:lnTo>
                    <a:pt x="12154" y="4190"/>
                  </a:lnTo>
                  <a:lnTo>
                    <a:pt x="12105" y="3849"/>
                  </a:lnTo>
                  <a:lnTo>
                    <a:pt x="12057" y="3508"/>
                  </a:lnTo>
                  <a:lnTo>
                    <a:pt x="11983" y="3191"/>
                  </a:lnTo>
                  <a:lnTo>
                    <a:pt x="11886" y="2850"/>
                  </a:lnTo>
                  <a:lnTo>
                    <a:pt x="11789" y="2533"/>
                  </a:lnTo>
                  <a:lnTo>
                    <a:pt x="11691" y="2217"/>
                  </a:lnTo>
                  <a:lnTo>
                    <a:pt x="11545" y="1925"/>
                  </a:lnTo>
                  <a:lnTo>
                    <a:pt x="11423" y="1632"/>
                  </a:lnTo>
                  <a:lnTo>
                    <a:pt x="11253" y="1340"/>
                  </a:lnTo>
                  <a:lnTo>
                    <a:pt x="11107" y="1048"/>
                  </a:lnTo>
                  <a:lnTo>
                    <a:pt x="10912" y="780"/>
                  </a:lnTo>
                  <a:lnTo>
                    <a:pt x="10717" y="512"/>
                  </a:lnTo>
                  <a:lnTo>
                    <a:pt x="10303" y="0"/>
                  </a:lnTo>
                  <a:lnTo>
                    <a:pt x="10303" y="0"/>
                  </a:lnTo>
                  <a:lnTo>
                    <a:pt x="10644" y="98"/>
                  </a:lnTo>
                  <a:lnTo>
                    <a:pt x="10985" y="220"/>
                  </a:lnTo>
                  <a:lnTo>
                    <a:pt x="11642" y="463"/>
                  </a:lnTo>
                  <a:lnTo>
                    <a:pt x="12251" y="780"/>
                  </a:lnTo>
                  <a:lnTo>
                    <a:pt x="12836" y="1121"/>
                  </a:lnTo>
                  <a:lnTo>
                    <a:pt x="13396" y="1535"/>
                  </a:lnTo>
                  <a:lnTo>
                    <a:pt x="13932" y="1973"/>
                  </a:lnTo>
                  <a:lnTo>
                    <a:pt x="14419" y="2460"/>
                  </a:lnTo>
                  <a:lnTo>
                    <a:pt x="14857" y="2972"/>
                  </a:lnTo>
                  <a:lnTo>
                    <a:pt x="15271" y="3532"/>
                  </a:lnTo>
                  <a:lnTo>
                    <a:pt x="15612" y="4116"/>
                  </a:lnTo>
                  <a:lnTo>
                    <a:pt x="15929" y="4750"/>
                  </a:lnTo>
                  <a:lnTo>
                    <a:pt x="16197" y="5383"/>
                  </a:lnTo>
                  <a:lnTo>
                    <a:pt x="16294" y="5724"/>
                  </a:lnTo>
                  <a:lnTo>
                    <a:pt x="16392" y="6065"/>
                  </a:lnTo>
                  <a:lnTo>
                    <a:pt x="16465" y="6406"/>
                  </a:lnTo>
                  <a:lnTo>
                    <a:pt x="16538" y="6771"/>
                  </a:lnTo>
                  <a:lnTo>
                    <a:pt x="16587" y="7112"/>
                  </a:lnTo>
                  <a:lnTo>
                    <a:pt x="16635" y="7477"/>
                  </a:lnTo>
                  <a:lnTo>
                    <a:pt x="16660" y="7843"/>
                  </a:lnTo>
                  <a:lnTo>
                    <a:pt x="16660" y="8208"/>
                  </a:lnTo>
                  <a:lnTo>
                    <a:pt x="16660" y="8208"/>
                  </a:lnTo>
                  <a:lnTo>
                    <a:pt x="16660" y="8647"/>
                  </a:lnTo>
                  <a:lnTo>
                    <a:pt x="16611" y="9061"/>
                  </a:lnTo>
                  <a:lnTo>
                    <a:pt x="16562" y="9499"/>
                  </a:lnTo>
                  <a:lnTo>
                    <a:pt x="16489" y="9913"/>
                  </a:lnTo>
                  <a:lnTo>
                    <a:pt x="16392" y="10327"/>
                  </a:lnTo>
                  <a:lnTo>
                    <a:pt x="16294" y="10717"/>
                  </a:lnTo>
                  <a:lnTo>
                    <a:pt x="16148" y="11131"/>
                  </a:lnTo>
                  <a:lnTo>
                    <a:pt x="16002" y="11496"/>
                  </a:lnTo>
                  <a:lnTo>
                    <a:pt x="15832" y="11886"/>
                  </a:lnTo>
                  <a:lnTo>
                    <a:pt x="15637" y="12251"/>
                  </a:lnTo>
                  <a:lnTo>
                    <a:pt x="15442" y="12592"/>
                  </a:lnTo>
                  <a:lnTo>
                    <a:pt x="15223" y="12933"/>
                  </a:lnTo>
                  <a:lnTo>
                    <a:pt x="14979" y="13274"/>
                  </a:lnTo>
                  <a:lnTo>
                    <a:pt x="14736" y="13591"/>
                  </a:lnTo>
                  <a:lnTo>
                    <a:pt x="14468" y="13907"/>
                  </a:lnTo>
                  <a:lnTo>
                    <a:pt x="14175" y="14199"/>
                  </a:lnTo>
                  <a:lnTo>
                    <a:pt x="13883" y="14467"/>
                  </a:lnTo>
                  <a:lnTo>
                    <a:pt x="13591" y="14735"/>
                  </a:lnTo>
                  <a:lnTo>
                    <a:pt x="13274" y="15003"/>
                  </a:lnTo>
                  <a:lnTo>
                    <a:pt x="12933" y="15222"/>
                  </a:lnTo>
                  <a:lnTo>
                    <a:pt x="12592" y="15442"/>
                  </a:lnTo>
                  <a:lnTo>
                    <a:pt x="12227" y="15661"/>
                  </a:lnTo>
                  <a:lnTo>
                    <a:pt x="11862" y="15831"/>
                  </a:lnTo>
                  <a:lnTo>
                    <a:pt x="11496" y="16002"/>
                  </a:lnTo>
                  <a:lnTo>
                    <a:pt x="11107" y="16172"/>
                  </a:lnTo>
                  <a:lnTo>
                    <a:pt x="10717" y="16294"/>
                  </a:lnTo>
                  <a:lnTo>
                    <a:pt x="10303" y="16416"/>
                  </a:lnTo>
                  <a:lnTo>
                    <a:pt x="9913" y="16513"/>
                  </a:lnTo>
                  <a:lnTo>
                    <a:pt x="9475" y="16586"/>
                  </a:lnTo>
                  <a:lnTo>
                    <a:pt x="9061" y="16635"/>
                  </a:lnTo>
                  <a:lnTo>
                    <a:pt x="8622" y="16659"/>
                  </a:lnTo>
                  <a:lnTo>
                    <a:pt x="8208" y="16684"/>
                  </a:lnTo>
                  <a:lnTo>
                    <a:pt x="8208" y="16684"/>
                  </a:lnTo>
                  <a:lnTo>
                    <a:pt x="7819" y="16659"/>
                  </a:lnTo>
                  <a:lnTo>
                    <a:pt x="7453" y="16635"/>
                  </a:lnTo>
                  <a:lnTo>
                    <a:pt x="7112" y="16611"/>
                  </a:lnTo>
                  <a:lnTo>
                    <a:pt x="6747" y="16562"/>
                  </a:lnTo>
                  <a:lnTo>
                    <a:pt x="6406" y="16489"/>
                  </a:lnTo>
                  <a:lnTo>
                    <a:pt x="6065" y="16391"/>
                  </a:lnTo>
                  <a:lnTo>
                    <a:pt x="5724" y="16294"/>
                  </a:lnTo>
                  <a:lnTo>
                    <a:pt x="5383" y="16197"/>
                  </a:lnTo>
                  <a:lnTo>
                    <a:pt x="4726" y="15929"/>
                  </a:lnTo>
                  <a:lnTo>
                    <a:pt x="4117" y="15636"/>
                  </a:lnTo>
                  <a:lnTo>
                    <a:pt x="3532" y="15271"/>
                  </a:lnTo>
                  <a:lnTo>
                    <a:pt x="2972" y="14857"/>
                  </a:lnTo>
                  <a:lnTo>
                    <a:pt x="2436" y="14419"/>
                  </a:lnTo>
                  <a:lnTo>
                    <a:pt x="1974" y="13932"/>
                  </a:lnTo>
                  <a:lnTo>
                    <a:pt x="1511" y="13420"/>
                  </a:lnTo>
                  <a:lnTo>
                    <a:pt x="1121" y="12860"/>
                  </a:lnTo>
                  <a:lnTo>
                    <a:pt x="756" y="12275"/>
                  </a:lnTo>
                  <a:lnTo>
                    <a:pt x="464" y="11642"/>
                  </a:lnTo>
                  <a:lnTo>
                    <a:pt x="196" y="10985"/>
                  </a:lnTo>
                  <a:lnTo>
                    <a:pt x="98" y="10668"/>
                  </a:lnTo>
                  <a:lnTo>
                    <a:pt x="1" y="10327"/>
                  </a:lnTo>
                  <a:lnTo>
                    <a:pt x="1" y="10327"/>
                  </a:lnTo>
                  <a:lnTo>
                    <a:pt x="488" y="10741"/>
                  </a:lnTo>
                  <a:lnTo>
                    <a:pt x="756" y="10936"/>
                  </a:lnTo>
                  <a:lnTo>
                    <a:pt x="1048" y="11106"/>
                  </a:lnTo>
                  <a:lnTo>
                    <a:pt x="1316" y="11277"/>
                  </a:lnTo>
                  <a:lnTo>
                    <a:pt x="1608" y="11423"/>
                  </a:lnTo>
                  <a:lnTo>
                    <a:pt x="1901" y="11569"/>
                  </a:lnTo>
                  <a:lnTo>
                    <a:pt x="2217" y="11691"/>
                  </a:lnTo>
                  <a:lnTo>
                    <a:pt x="2534" y="11813"/>
                  </a:lnTo>
                  <a:lnTo>
                    <a:pt x="2850" y="11910"/>
                  </a:lnTo>
                  <a:lnTo>
                    <a:pt x="3167" y="11983"/>
                  </a:lnTo>
                  <a:lnTo>
                    <a:pt x="3508" y="12056"/>
                  </a:lnTo>
                  <a:lnTo>
                    <a:pt x="3849" y="12129"/>
                  </a:lnTo>
                  <a:lnTo>
                    <a:pt x="4190" y="12154"/>
                  </a:lnTo>
                  <a:lnTo>
                    <a:pt x="4531" y="12178"/>
                  </a:lnTo>
                  <a:lnTo>
                    <a:pt x="4872" y="12202"/>
                  </a:lnTo>
                  <a:lnTo>
                    <a:pt x="4872" y="12202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2" name="Shape 412"/>
          <p:cNvGrpSpPr/>
          <p:nvPr/>
        </p:nvGrpSpPr>
        <p:grpSpPr>
          <a:xfrm>
            <a:off x="4825606" y="907732"/>
            <a:ext cx="433992" cy="422729"/>
            <a:chOff x="5916675" y="927975"/>
            <a:chExt cx="516350" cy="502950"/>
          </a:xfrm>
        </p:grpSpPr>
        <p:sp>
          <p:nvSpPr>
            <p:cNvPr id="413" name="Shape 413"/>
            <p:cNvSpPr/>
            <p:nvPr/>
          </p:nvSpPr>
          <p:spPr>
            <a:xfrm>
              <a:off x="5916675" y="927975"/>
              <a:ext cx="516350" cy="502950"/>
            </a:xfrm>
            <a:custGeom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4" name="Shape 414"/>
            <p:cNvSpPr/>
            <p:nvPr/>
          </p:nvSpPr>
          <p:spPr>
            <a:xfrm>
              <a:off x="6006800" y="1011375"/>
              <a:ext cx="336125" cy="336125"/>
            </a:xfrm>
            <a:custGeom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5" name="Shape 415"/>
          <p:cNvGrpSpPr/>
          <p:nvPr/>
        </p:nvGrpSpPr>
        <p:grpSpPr>
          <a:xfrm>
            <a:off x="327250" y="1557144"/>
            <a:ext cx="391000" cy="264085"/>
            <a:chOff x="564675" y="1700625"/>
            <a:chExt cx="465200" cy="314200"/>
          </a:xfrm>
        </p:grpSpPr>
        <p:sp>
          <p:nvSpPr>
            <p:cNvPr id="416" name="Shape 416"/>
            <p:cNvSpPr/>
            <p:nvPr/>
          </p:nvSpPr>
          <p:spPr>
            <a:xfrm>
              <a:off x="564675" y="1700625"/>
              <a:ext cx="465200" cy="29250"/>
            </a:xfrm>
            <a:custGeom>
              <a:pathLst>
                <a:path extrusionOk="0" fill="none" h="1170" w="18608">
                  <a:moveTo>
                    <a:pt x="18608" y="1170"/>
                  </a:moveTo>
                  <a:lnTo>
                    <a:pt x="18608" y="488"/>
                  </a:lnTo>
                  <a:lnTo>
                    <a:pt x="18608" y="488"/>
                  </a:lnTo>
                  <a:lnTo>
                    <a:pt x="18608" y="390"/>
                  </a:lnTo>
                  <a:lnTo>
                    <a:pt x="18559" y="293"/>
                  </a:lnTo>
                  <a:lnTo>
                    <a:pt x="18535" y="220"/>
                  </a:lnTo>
                  <a:lnTo>
                    <a:pt x="18462" y="147"/>
                  </a:lnTo>
                  <a:lnTo>
                    <a:pt x="18389" y="74"/>
                  </a:lnTo>
                  <a:lnTo>
                    <a:pt x="18316" y="49"/>
                  </a:lnTo>
                  <a:lnTo>
                    <a:pt x="18218" y="1"/>
                  </a:lnTo>
                  <a:lnTo>
                    <a:pt x="18121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49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0"/>
                  </a:lnTo>
                  <a:lnTo>
                    <a:pt x="1" y="488"/>
                  </a:lnTo>
                  <a:lnTo>
                    <a:pt x="1" y="117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7" name="Shape 417"/>
            <p:cNvSpPr/>
            <p:nvPr/>
          </p:nvSpPr>
          <p:spPr>
            <a:xfrm>
              <a:off x="564675" y="1732300"/>
              <a:ext cx="465200" cy="272175"/>
            </a:xfrm>
            <a:custGeom>
              <a:pathLst>
                <a:path extrusionOk="0" fill="none" h="10887" w="18608">
                  <a:moveTo>
                    <a:pt x="13493" y="7209"/>
                  </a:moveTo>
                  <a:lnTo>
                    <a:pt x="18608" y="10887"/>
                  </a:lnTo>
                  <a:lnTo>
                    <a:pt x="18608" y="10887"/>
                  </a:lnTo>
                  <a:lnTo>
                    <a:pt x="18608" y="10814"/>
                  </a:lnTo>
                  <a:lnTo>
                    <a:pt x="18608" y="0"/>
                  </a:lnTo>
                  <a:lnTo>
                    <a:pt x="9450" y="6625"/>
                  </a:lnTo>
                  <a:lnTo>
                    <a:pt x="9450" y="6625"/>
                  </a:lnTo>
                  <a:lnTo>
                    <a:pt x="9377" y="6673"/>
                  </a:lnTo>
                  <a:lnTo>
                    <a:pt x="9304" y="6673"/>
                  </a:lnTo>
                  <a:lnTo>
                    <a:pt x="9304" y="6673"/>
                  </a:lnTo>
                  <a:lnTo>
                    <a:pt x="9231" y="6673"/>
                  </a:lnTo>
                  <a:lnTo>
                    <a:pt x="9158" y="6625"/>
                  </a:lnTo>
                  <a:lnTo>
                    <a:pt x="1" y="0"/>
                  </a:lnTo>
                  <a:lnTo>
                    <a:pt x="1" y="10814"/>
                  </a:lnTo>
                  <a:lnTo>
                    <a:pt x="1" y="10814"/>
                  </a:lnTo>
                  <a:lnTo>
                    <a:pt x="1" y="10887"/>
                  </a:lnTo>
                  <a:lnTo>
                    <a:pt x="5115" y="720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8" name="Shape 418"/>
            <p:cNvSpPr/>
            <p:nvPr/>
          </p:nvSpPr>
          <p:spPr>
            <a:xfrm>
              <a:off x="572600" y="2014200"/>
              <a:ext cx="449375" cy="625"/>
            </a:xfrm>
            <a:custGeom>
              <a:pathLst>
                <a:path extrusionOk="0" fill="none" h="25" w="17975">
                  <a:moveTo>
                    <a:pt x="0" y="0"/>
                  </a:moveTo>
                  <a:lnTo>
                    <a:pt x="0" y="0"/>
                  </a:lnTo>
                  <a:lnTo>
                    <a:pt x="98" y="25"/>
                  </a:lnTo>
                  <a:lnTo>
                    <a:pt x="171" y="25"/>
                  </a:lnTo>
                  <a:lnTo>
                    <a:pt x="17804" y="25"/>
                  </a:lnTo>
                  <a:lnTo>
                    <a:pt x="17804" y="25"/>
                  </a:lnTo>
                  <a:lnTo>
                    <a:pt x="17877" y="25"/>
                  </a:lnTo>
                  <a:lnTo>
                    <a:pt x="1797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9" name="Shape 419"/>
          <p:cNvGrpSpPr/>
          <p:nvPr/>
        </p:nvGrpSpPr>
        <p:grpSpPr>
          <a:xfrm>
            <a:off x="892235" y="1492657"/>
            <a:ext cx="391000" cy="382826"/>
            <a:chOff x="1236875" y="1623900"/>
            <a:chExt cx="465200" cy="455475"/>
          </a:xfrm>
        </p:grpSpPr>
        <p:sp>
          <p:nvSpPr>
            <p:cNvPr id="420" name="Shape 420"/>
            <p:cNvSpPr/>
            <p:nvPr/>
          </p:nvSpPr>
          <p:spPr>
            <a:xfrm>
              <a:off x="1236875" y="1623900"/>
              <a:ext cx="465200" cy="445125"/>
            </a:xfrm>
            <a:custGeom>
              <a:pathLst>
                <a:path extrusionOk="0" fill="none" h="17805" w="18608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1" name="Shape 421"/>
            <p:cNvSpPr/>
            <p:nvPr/>
          </p:nvSpPr>
          <p:spPr>
            <a:xfrm>
              <a:off x="1244800" y="2078750"/>
              <a:ext cx="449375" cy="625"/>
            </a:xfrm>
            <a:custGeom>
              <a:pathLst>
                <a:path extrusionOk="0" fill="none" h="25" w="17975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2" name="Shape 422"/>
            <p:cNvSpPr/>
            <p:nvPr/>
          </p:nvSpPr>
          <p:spPr>
            <a:xfrm>
              <a:off x="1236875" y="1791950"/>
              <a:ext cx="465200" cy="171725"/>
            </a:xfrm>
            <a:custGeom>
              <a:pathLst>
                <a:path extrusionOk="0" fill="none" h="6869" w="18608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3" name="Shape 423"/>
            <p:cNvSpPr/>
            <p:nvPr/>
          </p:nvSpPr>
          <p:spPr>
            <a:xfrm>
              <a:off x="1330025" y="1750550"/>
              <a:ext cx="278900" cy="110850"/>
            </a:xfrm>
            <a:custGeom>
              <a:pathLst>
                <a:path extrusionOk="0" fill="none" h="4434" w="11156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4" name="Shape 424"/>
            <p:cNvSpPr/>
            <p:nvPr/>
          </p:nvSpPr>
          <p:spPr>
            <a:xfrm>
              <a:off x="1402500" y="1810225"/>
              <a:ext cx="133975" cy="25"/>
            </a:xfrm>
            <a:custGeom>
              <a:pathLst>
                <a:path extrusionOk="0" fill="none" h="1" w="5359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5" name="Shape 425"/>
            <p:cNvSpPr/>
            <p:nvPr/>
          </p:nvSpPr>
          <p:spPr>
            <a:xfrm>
              <a:off x="1402500" y="1844325"/>
              <a:ext cx="133975" cy="25"/>
            </a:xfrm>
            <a:custGeom>
              <a:pathLst>
                <a:path extrusionOk="0" fill="none" h="1" w="5359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6" name="Shape 426"/>
            <p:cNvSpPr/>
            <p:nvPr/>
          </p:nvSpPr>
          <p:spPr>
            <a:xfrm>
              <a:off x="1402500" y="1878425"/>
              <a:ext cx="85250" cy="25"/>
            </a:xfrm>
            <a:custGeom>
              <a:pathLst>
                <a:path extrusionOk="0" fill="none" h="1" w="341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27" name="Shape 427"/>
          <p:cNvGrpSpPr/>
          <p:nvPr/>
        </p:nvGrpSpPr>
        <p:grpSpPr>
          <a:xfrm>
            <a:off x="1469490" y="1500852"/>
            <a:ext cx="366457" cy="366436"/>
            <a:chOff x="1923675" y="1633650"/>
            <a:chExt cx="436000" cy="435975"/>
          </a:xfrm>
        </p:grpSpPr>
        <p:sp>
          <p:nvSpPr>
            <p:cNvPr id="428" name="Shape 428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9" name="Shape 429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30" name="Shape 430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31" name="Shape 431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32" name="Shape 432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33" name="Shape 433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4" name="Shape 434"/>
          <p:cNvGrpSpPr/>
          <p:nvPr/>
        </p:nvGrpSpPr>
        <p:grpSpPr>
          <a:xfrm>
            <a:off x="2032940" y="1499318"/>
            <a:ext cx="369504" cy="369504"/>
            <a:chOff x="2594050" y="1631825"/>
            <a:chExt cx="439625" cy="439625"/>
          </a:xfrm>
        </p:grpSpPr>
        <p:sp>
          <p:nvSpPr>
            <p:cNvPr id="435" name="Shape 435"/>
            <p:cNvSpPr/>
            <p:nvPr/>
          </p:nvSpPr>
          <p:spPr>
            <a:xfrm>
              <a:off x="2594050" y="1883300"/>
              <a:ext cx="188175" cy="188150"/>
            </a:xfrm>
            <a:custGeom>
              <a:pathLst>
                <a:path extrusionOk="0" fill="none" h="7526" w="7527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36" name="Shape 436"/>
            <p:cNvSpPr/>
            <p:nvPr/>
          </p:nvSpPr>
          <p:spPr>
            <a:xfrm>
              <a:off x="2857700" y="1631825"/>
              <a:ext cx="175975" cy="176000"/>
            </a:xfrm>
            <a:custGeom>
              <a:pathLst>
                <a:path extrusionOk="0" fill="none" h="7040" w="7039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37" name="Shape 437"/>
            <p:cNvSpPr/>
            <p:nvPr/>
          </p:nvSpPr>
          <p:spPr>
            <a:xfrm>
              <a:off x="2662850" y="1699400"/>
              <a:ext cx="303250" cy="303250"/>
            </a:xfrm>
            <a:custGeom>
              <a:pathLst>
                <a:path extrusionOk="0" fill="none" h="12130" w="1213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38" name="Shape 438"/>
            <p:cNvSpPr/>
            <p:nvPr/>
          </p:nvSpPr>
          <p:spPr>
            <a:xfrm>
              <a:off x="2801675" y="1740825"/>
              <a:ext cx="49950" cy="49950"/>
            </a:xfrm>
            <a:custGeom>
              <a:pathLst>
                <a:path extrusionOk="0" fill="none" h="1998" w="1998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439" name="Shape 439"/>
          <p:cNvSpPr/>
          <p:nvPr/>
        </p:nvSpPr>
        <p:spPr>
          <a:xfrm>
            <a:off x="2614398" y="1515739"/>
            <a:ext cx="336767" cy="336767"/>
          </a:xfrm>
          <a:custGeom>
            <a:pathLst>
              <a:path extrusionOk="0" fill="none" h="16027" w="16027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440" name="Shape 440"/>
          <p:cNvGrpSpPr/>
          <p:nvPr/>
        </p:nvGrpSpPr>
        <p:grpSpPr>
          <a:xfrm>
            <a:off x="3197705" y="1471686"/>
            <a:ext cx="299911" cy="424767"/>
            <a:chOff x="3979850" y="1598950"/>
            <a:chExt cx="356825" cy="505375"/>
          </a:xfrm>
        </p:grpSpPr>
        <p:sp>
          <p:nvSpPr>
            <p:cNvPr id="441" name="Shape 441"/>
            <p:cNvSpPr/>
            <p:nvPr/>
          </p:nvSpPr>
          <p:spPr>
            <a:xfrm>
              <a:off x="3979850" y="1602600"/>
              <a:ext cx="44475" cy="501725"/>
            </a:xfrm>
            <a:custGeom>
              <a:pathLst>
                <a:path extrusionOk="0" fill="none" h="20069" w="1779">
                  <a:moveTo>
                    <a:pt x="1778" y="20069"/>
                  </a:moveTo>
                  <a:lnTo>
                    <a:pt x="1778" y="488"/>
                  </a:lnTo>
                  <a:lnTo>
                    <a:pt x="1778" y="488"/>
                  </a:lnTo>
                  <a:lnTo>
                    <a:pt x="1778" y="390"/>
                  </a:lnTo>
                  <a:lnTo>
                    <a:pt x="1730" y="293"/>
                  </a:lnTo>
                  <a:lnTo>
                    <a:pt x="1705" y="220"/>
                  </a:lnTo>
                  <a:lnTo>
                    <a:pt x="1632" y="147"/>
                  </a:lnTo>
                  <a:lnTo>
                    <a:pt x="1559" y="74"/>
                  </a:lnTo>
                  <a:lnTo>
                    <a:pt x="1486" y="25"/>
                  </a:lnTo>
                  <a:lnTo>
                    <a:pt x="1389" y="0"/>
                  </a:lnTo>
                  <a:lnTo>
                    <a:pt x="1291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1" y="488"/>
                  </a:lnTo>
                  <a:lnTo>
                    <a:pt x="1" y="20069"/>
                  </a:lnTo>
                  <a:lnTo>
                    <a:pt x="1778" y="2006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42" name="Shape 442"/>
            <p:cNvSpPr/>
            <p:nvPr/>
          </p:nvSpPr>
          <p:spPr>
            <a:xfrm>
              <a:off x="4037075" y="1598950"/>
              <a:ext cx="299600" cy="228950"/>
            </a:xfrm>
            <a:custGeom>
              <a:pathLst>
                <a:path extrusionOk="0" fill="none" h="9158" w="11984">
                  <a:moveTo>
                    <a:pt x="1" y="8403"/>
                  </a:moveTo>
                  <a:lnTo>
                    <a:pt x="1" y="8403"/>
                  </a:lnTo>
                  <a:lnTo>
                    <a:pt x="366" y="8184"/>
                  </a:lnTo>
                  <a:lnTo>
                    <a:pt x="732" y="8013"/>
                  </a:lnTo>
                  <a:lnTo>
                    <a:pt x="1097" y="7867"/>
                  </a:lnTo>
                  <a:lnTo>
                    <a:pt x="1438" y="7770"/>
                  </a:lnTo>
                  <a:lnTo>
                    <a:pt x="1803" y="7696"/>
                  </a:lnTo>
                  <a:lnTo>
                    <a:pt x="2168" y="7672"/>
                  </a:lnTo>
                  <a:lnTo>
                    <a:pt x="2534" y="7648"/>
                  </a:lnTo>
                  <a:lnTo>
                    <a:pt x="2875" y="7672"/>
                  </a:lnTo>
                  <a:lnTo>
                    <a:pt x="3240" y="7696"/>
                  </a:lnTo>
                  <a:lnTo>
                    <a:pt x="3605" y="7745"/>
                  </a:lnTo>
                  <a:lnTo>
                    <a:pt x="3971" y="7818"/>
                  </a:lnTo>
                  <a:lnTo>
                    <a:pt x="4312" y="7891"/>
                  </a:lnTo>
                  <a:lnTo>
                    <a:pt x="5042" y="8111"/>
                  </a:lnTo>
                  <a:lnTo>
                    <a:pt x="5749" y="8330"/>
                  </a:lnTo>
                  <a:lnTo>
                    <a:pt x="6479" y="8549"/>
                  </a:lnTo>
                  <a:lnTo>
                    <a:pt x="7186" y="8768"/>
                  </a:lnTo>
                  <a:lnTo>
                    <a:pt x="7916" y="8963"/>
                  </a:lnTo>
                  <a:lnTo>
                    <a:pt x="8282" y="9036"/>
                  </a:lnTo>
                  <a:lnTo>
                    <a:pt x="8623" y="9085"/>
                  </a:lnTo>
                  <a:lnTo>
                    <a:pt x="8988" y="9133"/>
                  </a:lnTo>
                  <a:lnTo>
                    <a:pt x="9353" y="9158"/>
                  </a:lnTo>
                  <a:lnTo>
                    <a:pt x="9719" y="9133"/>
                  </a:lnTo>
                  <a:lnTo>
                    <a:pt x="10059" y="9109"/>
                  </a:lnTo>
                  <a:lnTo>
                    <a:pt x="10425" y="9060"/>
                  </a:lnTo>
                  <a:lnTo>
                    <a:pt x="10790" y="8963"/>
                  </a:lnTo>
                  <a:lnTo>
                    <a:pt x="11155" y="8841"/>
                  </a:lnTo>
                  <a:lnTo>
                    <a:pt x="11496" y="8671"/>
                  </a:lnTo>
                  <a:lnTo>
                    <a:pt x="11496" y="8671"/>
                  </a:lnTo>
                  <a:lnTo>
                    <a:pt x="11667" y="8573"/>
                  </a:lnTo>
                  <a:lnTo>
                    <a:pt x="11789" y="8476"/>
                  </a:lnTo>
                  <a:lnTo>
                    <a:pt x="11862" y="8354"/>
                  </a:lnTo>
                  <a:lnTo>
                    <a:pt x="11935" y="8232"/>
                  </a:lnTo>
                  <a:lnTo>
                    <a:pt x="11984" y="8111"/>
                  </a:lnTo>
                  <a:lnTo>
                    <a:pt x="11984" y="7989"/>
                  </a:lnTo>
                  <a:lnTo>
                    <a:pt x="11935" y="7891"/>
                  </a:lnTo>
                  <a:lnTo>
                    <a:pt x="11886" y="7794"/>
                  </a:lnTo>
                  <a:lnTo>
                    <a:pt x="11886" y="7794"/>
                  </a:lnTo>
                  <a:lnTo>
                    <a:pt x="11496" y="7404"/>
                  </a:lnTo>
                  <a:lnTo>
                    <a:pt x="11107" y="6941"/>
                  </a:lnTo>
                  <a:lnTo>
                    <a:pt x="10741" y="6454"/>
                  </a:lnTo>
                  <a:lnTo>
                    <a:pt x="10352" y="5943"/>
                  </a:lnTo>
                  <a:lnTo>
                    <a:pt x="10352" y="5943"/>
                  </a:lnTo>
                  <a:lnTo>
                    <a:pt x="10279" y="5797"/>
                  </a:lnTo>
                  <a:lnTo>
                    <a:pt x="10230" y="5651"/>
                  </a:lnTo>
                  <a:lnTo>
                    <a:pt x="10206" y="5480"/>
                  </a:lnTo>
                  <a:lnTo>
                    <a:pt x="10181" y="5285"/>
                  </a:lnTo>
                  <a:lnTo>
                    <a:pt x="10206" y="5115"/>
                  </a:lnTo>
                  <a:lnTo>
                    <a:pt x="10230" y="4944"/>
                  </a:lnTo>
                  <a:lnTo>
                    <a:pt x="10279" y="4774"/>
                  </a:lnTo>
                  <a:lnTo>
                    <a:pt x="10352" y="4603"/>
                  </a:lnTo>
                  <a:lnTo>
                    <a:pt x="10352" y="4603"/>
                  </a:lnTo>
                  <a:lnTo>
                    <a:pt x="10741" y="3873"/>
                  </a:lnTo>
                  <a:lnTo>
                    <a:pt x="11107" y="3118"/>
                  </a:lnTo>
                  <a:lnTo>
                    <a:pt x="11496" y="2338"/>
                  </a:lnTo>
                  <a:lnTo>
                    <a:pt x="11886" y="1486"/>
                  </a:lnTo>
                  <a:lnTo>
                    <a:pt x="11886" y="1486"/>
                  </a:lnTo>
                  <a:lnTo>
                    <a:pt x="11959" y="1315"/>
                  </a:lnTo>
                  <a:lnTo>
                    <a:pt x="11984" y="1169"/>
                  </a:lnTo>
                  <a:lnTo>
                    <a:pt x="11984" y="1048"/>
                  </a:lnTo>
                  <a:lnTo>
                    <a:pt x="11935" y="975"/>
                  </a:lnTo>
                  <a:lnTo>
                    <a:pt x="11862" y="950"/>
                  </a:lnTo>
                  <a:lnTo>
                    <a:pt x="11789" y="926"/>
                  </a:lnTo>
                  <a:lnTo>
                    <a:pt x="11667" y="975"/>
                  </a:lnTo>
                  <a:lnTo>
                    <a:pt x="11496" y="1023"/>
                  </a:lnTo>
                  <a:lnTo>
                    <a:pt x="11496" y="1023"/>
                  </a:lnTo>
                  <a:lnTo>
                    <a:pt x="11155" y="1194"/>
                  </a:lnTo>
                  <a:lnTo>
                    <a:pt x="10790" y="1315"/>
                  </a:lnTo>
                  <a:lnTo>
                    <a:pt x="10425" y="1413"/>
                  </a:lnTo>
                  <a:lnTo>
                    <a:pt x="10059" y="1462"/>
                  </a:lnTo>
                  <a:lnTo>
                    <a:pt x="9719" y="1510"/>
                  </a:lnTo>
                  <a:lnTo>
                    <a:pt x="9353" y="1510"/>
                  </a:lnTo>
                  <a:lnTo>
                    <a:pt x="8988" y="1486"/>
                  </a:lnTo>
                  <a:lnTo>
                    <a:pt x="8623" y="1462"/>
                  </a:lnTo>
                  <a:lnTo>
                    <a:pt x="8282" y="1389"/>
                  </a:lnTo>
                  <a:lnTo>
                    <a:pt x="7916" y="1315"/>
                  </a:lnTo>
                  <a:lnTo>
                    <a:pt x="7186" y="1145"/>
                  </a:lnTo>
                  <a:lnTo>
                    <a:pt x="6479" y="926"/>
                  </a:lnTo>
                  <a:lnTo>
                    <a:pt x="5749" y="682"/>
                  </a:lnTo>
                  <a:lnTo>
                    <a:pt x="5042" y="463"/>
                  </a:lnTo>
                  <a:lnTo>
                    <a:pt x="4312" y="268"/>
                  </a:lnTo>
                  <a:lnTo>
                    <a:pt x="3971" y="171"/>
                  </a:lnTo>
                  <a:lnTo>
                    <a:pt x="3605" y="98"/>
                  </a:lnTo>
                  <a:lnTo>
                    <a:pt x="3240" y="49"/>
                  </a:lnTo>
                  <a:lnTo>
                    <a:pt x="2875" y="25"/>
                  </a:lnTo>
                  <a:lnTo>
                    <a:pt x="2534" y="0"/>
                  </a:lnTo>
                  <a:lnTo>
                    <a:pt x="2168" y="25"/>
                  </a:lnTo>
                  <a:lnTo>
                    <a:pt x="1803" y="73"/>
                  </a:lnTo>
                  <a:lnTo>
                    <a:pt x="1438" y="122"/>
                  </a:lnTo>
                  <a:lnTo>
                    <a:pt x="1097" y="244"/>
                  </a:lnTo>
                  <a:lnTo>
                    <a:pt x="732" y="366"/>
                  </a:lnTo>
                  <a:lnTo>
                    <a:pt x="366" y="536"/>
                  </a:lnTo>
                  <a:lnTo>
                    <a:pt x="1" y="755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3" name="Shape 443"/>
          <p:cNvGrpSpPr/>
          <p:nvPr/>
        </p:nvGrpSpPr>
        <p:grpSpPr>
          <a:xfrm>
            <a:off x="3715096" y="1562775"/>
            <a:ext cx="395098" cy="242589"/>
            <a:chOff x="4595425" y="1707325"/>
            <a:chExt cx="470075" cy="288625"/>
          </a:xfrm>
        </p:grpSpPr>
        <p:sp>
          <p:nvSpPr>
            <p:cNvPr id="444" name="Shape 444"/>
            <p:cNvSpPr/>
            <p:nvPr/>
          </p:nvSpPr>
          <p:spPr>
            <a:xfrm>
              <a:off x="4809750" y="1707325"/>
              <a:ext cx="41425" cy="41425"/>
            </a:xfrm>
            <a:custGeom>
              <a:pathLst>
                <a:path extrusionOk="0" fill="none" h="1657" w="1657">
                  <a:moveTo>
                    <a:pt x="0" y="829"/>
                  </a:moveTo>
                  <a:lnTo>
                    <a:pt x="0" y="829"/>
                  </a:lnTo>
                  <a:lnTo>
                    <a:pt x="25" y="658"/>
                  </a:lnTo>
                  <a:lnTo>
                    <a:pt x="73" y="512"/>
                  </a:lnTo>
                  <a:lnTo>
                    <a:pt x="146" y="366"/>
                  </a:lnTo>
                  <a:lnTo>
                    <a:pt x="244" y="244"/>
                  </a:lnTo>
                  <a:lnTo>
                    <a:pt x="366" y="147"/>
                  </a:lnTo>
                  <a:lnTo>
                    <a:pt x="512" y="74"/>
                  </a:lnTo>
                  <a:lnTo>
                    <a:pt x="658" y="25"/>
                  </a:lnTo>
                  <a:lnTo>
                    <a:pt x="828" y="1"/>
                  </a:lnTo>
                  <a:lnTo>
                    <a:pt x="828" y="1"/>
                  </a:lnTo>
                  <a:lnTo>
                    <a:pt x="999" y="25"/>
                  </a:lnTo>
                  <a:lnTo>
                    <a:pt x="1145" y="74"/>
                  </a:lnTo>
                  <a:lnTo>
                    <a:pt x="1291" y="147"/>
                  </a:lnTo>
                  <a:lnTo>
                    <a:pt x="1413" y="244"/>
                  </a:lnTo>
                  <a:lnTo>
                    <a:pt x="1510" y="366"/>
                  </a:lnTo>
                  <a:lnTo>
                    <a:pt x="1583" y="512"/>
                  </a:lnTo>
                  <a:lnTo>
                    <a:pt x="1632" y="658"/>
                  </a:lnTo>
                  <a:lnTo>
                    <a:pt x="1656" y="829"/>
                  </a:lnTo>
                  <a:lnTo>
                    <a:pt x="1656" y="829"/>
                  </a:lnTo>
                  <a:lnTo>
                    <a:pt x="1632" y="999"/>
                  </a:lnTo>
                  <a:lnTo>
                    <a:pt x="1583" y="1170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5"/>
                  </a:lnTo>
                  <a:lnTo>
                    <a:pt x="1145" y="1608"/>
                  </a:lnTo>
                  <a:lnTo>
                    <a:pt x="999" y="1657"/>
                  </a:lnTo>
                  <a:lnTo>
                    <a:pt x="828" y="1657"/>
                  </a:lnTo>
                  <a:lnTo>
                    <a:pt x="828" y="1657"/>
                  </a:lnTo>
                  <a:lnTo>
                    <a:pt x="658" y="1657"/>
                  </a:lnTo>
                  <a:lnTo>
                    <a:pt x="512" y="1608"/>
                  </a:lnTo>
                  <a:lnTo>
                    <a:pt x="366" y="1535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70"/>
                  </a:lnTo>
                  <a:lnTo>
                    <a:pt x="25" y="999"/>
                  </a:lnTo>
                  <a:lnTo>
                    <a:pt x="0" y="829"/>
                  </a:lnTo>
                  <a:lnTo>
                    <a:pt x="0" y="82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45" name="Shape 445"/>
            <p:cNvSpPr/>
            <p:nvPr/>
          </p:nvSpPr>
          <p:spPr>
            <a:xfrm>
              <a:off x="5024075" y="1761525"/>
              <a:ext cx="41425" cy="41425"/>
            </a:xfrm>
            <a:custGeom>
              <a:pathLst>
                <a:path extrusionOk="0" fill="none" h="1657" w="1657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6" y="828"/>
                  </a:lnTo>
                  <a:lnTo>
                    <a:pt x="1656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46" name="Shape 446"/>
            <p:cNvSpPr/>
            <p:nvPr/>
          </p:nvSpPr>
          <p:spPr>
            <a:xfrm>
              <a:off x="4628900" y="1760300"/>
              <a:ext cx="403100" cy="177825"/>
            </a:xfrm>
            <a:custGeom>
              <a:pathLst>
                <a:path extrusionOk="0" fill="none" h="7113" w="16124">
                  <a:moveTo>
                    <a:pt x="14663" y="7112"/>
                  </a:moveTo>
                  <a:lnTo>
                    <a:pt x="16124" y="2095"/>
                  </a:lnTo>
                  <a:lnTo>
                    <a:pt x="16124" y="2095"/>
                  </a:lnTo>
                  <a:lnTo>
                    <a:pt x="16002" y="2046"/>
                  </a:lnTo>
                  <a:lnTo>
                    <a:pt x="15880" y="1973"/>
                  </a:lnTo>
                  <a:lnTo>
                    <a:pt x="15759" y="1876"/>
                  </a:lnTo>
                  <a:lnTo>
                    <a:pt x="15661" y="1778"/>
                  </a:lnTo>
                  <a:lnTo>
                    <a:pt x="11131" y="3434"/>
                  </a:lnTo>
                  <a:lnTo>
                    <a:pt x="8403" y="0"/>
                  </a:lnTo>
                  <a:lnTo>
                    <a:pt x="8403" y="0"/>
                  </a:lnTo>
                  <a:lnTo>
                    <a:pt x="8233" y="25"/>
                  </a:lnTo>
                  <a:lnTo>
                    <a:pt x="8062" y="25"/>
                  </a:lnTo>
                  <a:lnTo>
                    <a:pt x="8062" y="25"/>
                  </a:lnTo>
                  <a:lnTo>
                    <a:pt x="7892" y="25"/>
                  </a:lnTo>
                  <a:lnTo>
                    <a:pt x="7721" y="0"/>
                  </a:lnTo>
                  <a:lnTo>
                    <a:pt x="4994" y="3434"/>
                  </a:lnTo>
                  <a:lnTo>
                    <a:pt x="464" y="1778"/>
                  </a:lnTo>
                  <a:lnTo>
                    <a:pt x="464" y="1778"/>
                  </a:lnTo>
                  <a:lnTo>
                    <a:pt x="366" y="1876"/>
                  </a:lnTo>
                  <a:lnTo>
                    <a:pt x="244" y="1973"/>
                  </a:lnTo>
                  <a:lnTo>
                    <a:pt x="123" y="2046"/>
                  </a:lnTo>
                  <a:lnTo>
                    <a:pt x="1" y="2095"/>
                  </a:lnTo>
                  <a:lnTo>
                    <a:pt x="1462" y="711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47" name="Shape 447"/>
            <p:cNvSpPr/>
            <p:nvPr/>
          </p:nvSpPr>
          <p:spPr>
            <a:xfrm>
              <a:off x="4595425" y="1761525"/>
              <a:ext cx="41425" cy="41425"/>
            </a:xfrm>
            <a:custGeom>
              <a:pathLst>
                <a:path extrusionOk="0" fill="none" h="1657" w="1657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7" y="828"/>
                  </a:lnTo>
                  <a:lnTo>
                    <a:pt x="1657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48" name="Shape 448"/>
            <p:cNvSpPr/>
            <p:nvPr/>
          </p:nvSpPr>
          <p:spPr>
            <a:xfrm>
              <a:off x="4667275" y="1951475"/>
              <a:ext cx="326375" cy="44475"/>
            </a:xfrm>
            <a:custGeom>
              <a:pathLst>
                <a:path extrusionOk="0" fill="none" h="1779" w="13055">
                  <a:moveTo>
                    <a:pt x="6527" y="1535"/>
                  </a:moveTo>
                  <a:lnTo>
                    <a:pt x="6527" y="1535"/>
                  </a:lnTo>
                  <a:lnTo>
                    <a:pt x="8232" y="1535"/>
                  </a:lnTo>
                  <a:lnTo>
                    <a:pt x="9815" y="1584"/>
                  </a:lnTo>
                  <a:lnTo>
                    <a:pt x="11252" y="1657"/>
                  </a:lnTo>
                  <a:lnTo>
                    <a:pt x="12543" y="1779"/>
                  </a:lnTo>
                  <a:lnTo>
                    <a:pt x="13054" y="1"/>
                  </a:lnTo>
                  <a:lnTo>
                    <a:pt x="0" y="1"/>
                  </a:lnTo>
                  <a:lnTo>
                    <a:pt x="512" y="1779"/>
                  </a:lnTo>
                  <a:lnTo>
                    <a:pt x="512" y="1779"/>
                  </a:lnTo>
                  <a:lnTo>
                    <a:pt x="1803" y="1681"/>
                  </a:lnTo>
                  <a:lnTo>
                    <a:pt x="3239" y="1584"/>
                  </a:lnTo>
                  <a:lnTo>
                    <a:pt x="4823" y="1535"/>
                  </a:lnTo>
                  <a:lnTo>
                    <a:pt x="6527" y="1535"/>
                  </a:lnTo>
                  <a:lnTo>
                    <a:pt x="6527" y="1535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9" name="Shape 449"/>
          <p:cNvGrpSpPr/>
          <p:nvPr/>
        </p:nvGrpSpPr>
        <p:grpSpPr>
          <a:xfrm>
            <a:off x="4299012" y="1503415"/>
            <a:ext cx="357233" cy="361309"/>
            <a:chOff x="5290150" y="1636700"/>
            <a:chExt cx="425025" cy="429875"/>
          </a:xfrm>
        </p:grpSpPr>
        <p:sp>
          <p:nvSpPr>
            <p:cNvPr id="450" name="Shape 450"/>
            <p:cNvSpPr/>
            <p:nvPr/>
          </p:nvSpPr>
          <p:spPr>
            <a:xfrm>
              <a:off x="5396700" y="1939925"/>
              <a:ext cx="211900" cy="126650"/>
            </a:xfrm>
            <a:custGeom>
              <a:pathLst>
                <a:path extrusionOk="0" fill="none" h="5066" w="8476">
                  <a:moveTo>
                    <a:pt x="3167" y="0"/>
                  </a:moveTo>
                  <a:lnTo>
                    <a:pt x="3167" y="2825"/>
                  </a:lnTo>
                  <a:lnTo>
                    <a:pt x="3167" y="2825"/>
                  </a:lnTo>
                  <a:lnTo>
                    <a:pt x="2606" y="2947"/>
                  </a:lnTo>
                  <a:lnTo>
                    <a:pt x="2071" y="3093"/>
                  </a:lnTo>
                  <a:lnTo>
                    <a:pt x="1584" y="3288"/>
                  </a:lnTo>
                  <a:lnTo>
                    <a:pt x="1145" y="3483"/>
                  </a:lnTo>
                  <a:lnTo>
                    <a:pt x="780" y="3702"/>
                  </a:lnTo>
                  <a:lnTo>
                    <a:pt x="609" y="3848"/>
                  </a:lnTo>
                  <a:lnTo>
                    <a:pt x="463" y="3970"/>
                  </a:lnTo>
                  <a:lnTo>
                    <a:pt x="317" y="4116"/>
                  </a:lnTo>
                  <a:lnTo>
                    <a:pt x="195" y="4262"/>
                  </a:lnTo>
                  <a:lnTo>
                    <a:pt x="74" y="4408"/>
                  </a:lnTo>
                  <a:lnTo>
                    <a:pt x="0" y="4579"/>
                  </a:lnTo>
                  <a:lnTo>
                    <a:pt x="0" y="4579"/>
                  </a:lnTo>
                  <a:lnTo>
                    <a:pt x="171" y="4652"/>
                  </a:lnTo>
                  <a:lnTo>
                    <a:pt x="414" y="4725"/>
                  </a:lnTo>
                  <a:lnTo>
                    <a:pt x="780" y="4822"/>
                  </a:lnTo>
                  <a:lnTo>
                    <a:pt x="1340" y="4895"/>
                  </a:lnTo>
                  <a:lnTo>
                    <a:pt x="2095" y="4993"/>
                  </a:lnTo>
                  <a:lnTo>
                    <a:pt x="3045" y="5042"/>
                  </a:lnTo>
                  <a:lnTo>
                    <a:pt x="4238" y="5066"/>
                  </a:lnTo>
                  <a:lnTo>
                    <a:pt x="4238" y="5066"/>
                  </a:lnTo>
                  <a:lnTo>
                    <a:pt x="5432" y="5042"/>
                  </a:lnTo>
                  <a:lnTo>
                    <a:pt x="6381" y="4993"/>
                  </a:lnTo>
                  <a:lnTo>
                    <a:pt x="7136" y="4895"/>
                  </a:lnTo>
                  <a:lnTo>
                    <a:pt x="7697" y="4822"/>
                  </a:lnTo>
                  <a:lnTo>
                    <a:pt x="8062" y="4725"/>
                  </a:lnTo>
                  <a:lnTo>
                    <a:pt x="8305" y="4652"/>
                  </a:lnTo>
                  <a:lnTo>
                    <a:pt x="8476" y="4579"/>
                  </a:lnTo>
                  <a:lnTo>
                    <a:pt x="8476" y="4579"/>
                  </a:lnTo>
                  <a:lnTo>
                    <a:pt x="8403" y="4408"/>
                  </a:lnTo>
                  <a:lnTo>
                    <a:pt x="8281" y="4262"/>
                  </a:lnTo>
                  <a:lnTo>
                    <a:pt x="8159" y="4116"/>
                  </a:lnTo>
                  <a:lnTo>
                    <a:pt x="8013" y="3970"/>
                  </a:lnTo>
                  <a:lnTo>
                    <a:pt x="7867" y="3848"/>
                  </a:lnTo>
                  <a:lnTo>
                    <a:pt x="7697" y="3702"/>
                  </a:lnTo>
                  <a:lnTo>
                    <a:pt x="7331" y="3483"/>
                  </a:lnTo>
                  <a:lnTo>
                    <a:pt x="6893" y="3288"/>
                  </a:lnTo>
                  <a:lnTo>
                    <a:pt x="6406" y="3093"/>
                  </a:lnTo>
                  <a:lnTo>
                    <a:pt x="5870" y="2947"/>
                  </a:lnTo>
                  <a:lnTo>
                    <a:pt x="5310" y="2825"/>
                  </a:lnTo>
                  <a:lnTo>
                    <a:pt x="531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51" name="Shape 451"/>
            <p:cNvSpPr/>
            <p:nvPr/>
          </p:nvSpPr>
          <p:spPr>
            <a:xfrm>
              <a:off x="5290150" y="1636700"/>
              <a:ext cx="425025" cy="294100"/>
            </a:xfrm>
            <a:custGeom>
              <a:pathLst>
                <a:path extrusionOk="0" fill="none" h="11764" w="17001">
                  <a:moveTo>
                    <a:pt x="15928" y="1072"/>
                  </a:moveTo>
                  <a:lnTo>
                    <a:pt x="13785" y="1072"/>
                  </a:lnTo>
                  <a:lnTo>
                    <a:pt x="13785" y="1072"/>
                  </a:lnTo>
                  <a:lnTo>
                    <a:pt x="13810" y="487"/>
                  </a:lnTo>
                  <a:lnTo>
                    <a:pt x="13810" y="487"/>
                  </a:lnTo>
                  <a:lnTo>
                    <a:pt x="13785" y="390"/>
                  </a:lnTo>
                  <a:lnTo>
                    <a:pt x="13761" y="293"/>
                  </a:lnTo>
                  <a:lnTo>
                    <a:pt x="13688" y="220"/>
                  </a:lnTo>
                  <a:lnTo>
                    <a:pt x="13639" y="146"/>
                  </a:lnTo>
                  <a:lnTo>
                    <a:pt x="13566" y="98"/>
                  </a:lnTo>
                  <a:lnTo>
                    <a:pt x="13469" y="49"/>
                  </a:lnTo>
                  <a:lnTo>
                    <a:pt x="13371" y="25"/>
                  </a:lnTo>
                  <a:lnTo>
                    <a:pt x="13274" y="0"/>
                  </a:lnTo>
                  <a:lnTo>
                    <a:pt x="8500" y="0"/>
                  </a:lnTo>
                  <a:lnTo>
                    <a:pt x="3727" y="0"/>
                  </a:lnTo>
                  <a:lnTo>
                    <a:pt x="3727" y="0"/>
                  </a:lnTo>
                  <a:lnTo>
                    <a:pt x="3629" y="25"/>
                  </a:lnTo>
                  <a:lnTo>
                    <a:pt x="3532" y="49"/>
                  </a:lnTo>
                  <a:lnTo>
                    <a:pt x="3434" y="98"/>
                  </a:lnTo>
                  <a:lnTo>
                    <a:pt x="3361" y="146"/>
                  </a:lnTo>
                  <a:lnTo>
                    <a:pt x="3313" y="220"/>
                  </a:lnTo>
                  <a:lnTo>
                    <a:pt x="3240" y="293"/>
                  </a:lnTo>
                  <a:lnTo>
                    <a:pt x="3215" y="390"/>
                  </a:lnTo>
                  <a:lnTo>
                    <a:pt x="3191" y="487"/>
                  </a:lnTo>
                  <a:lnTo>
                    <a:pt x="3191" y="487"/>
                  </a:lnTo>
                  <a:lnTo>
                    <a:pt x="3215" y="1072"/>
                  </a:lnTo>
                  <a:lnTo>
                    <a:pt x="1072" y="1072"/>
                  </a:lnTo>
                  <a:lnTo>
                    <a:pt x="1072" y="1072"/>
                  </a:lnTo>
                  <a:lnTo>
                    <a:pt x="853" y="1096"/>
                  </a:lnTo>
                  <a:lnTo>
                    <a:pt x="658" y="1145"/>
                  </a:lnTo>
                  <a:lnTo>
                    <a:pt x="487" y="1242"/>
                  </a:lnTo>
                  <a:lnTo>
                    <a:pt x="317" y="1389"/>
                  </a:lnTo>
                  <a:lnTo>
                    <a:pt x="195" y="1535"/>
                  </a:lnTo>
                  <a:lnTo>
                    <a:pt x="98" y="1730"/>
                  </a:lnTo>
                  <a:lnTo>
                    <a:pt x="25" y="1924"/>
                  </a:lnTo>
                  <a:lnTo>
                    <a:pt x="0" y="2144"/>
                  </a:lnTo>
                  <a:lnTo>
                    <a:pt x="0" y="2144"/>
                  </a:lnTo>
                  <a:lnTo>
                    <a:pt x="25" y="2606"/>
                  </a:lnTo>
                  <a:lnTo>
                    <a:pt x="49" y="3069"/>
                  </a:lnTo>
                  <a:lnTo>
                    <a:pt x="98" y="3507"/>
                  </a:lnTo>
                  <a:lnTo>
                    <a:pt x="171" y="3946"/>
                  </a:lnTo>
                  <a:lnTo>
                    <a:pt x="268" y="4336"/>
                  </a:lnTo>
                  <a:lnTo>
                    <a:pt x="366" y="4725"/>
                  </a:lnTo>
                  <a:lnTo>
                    <a:pt x="487" y="5115"/>
                  </a:lnTo>
                  <a:lnTo>
                    <a:pt x="634" y="5480"/>
                  </a:lnTo>
                  <a:lnTo>
                    <a:pt x="780" y="5821"/>
                  </a:lnTo>
                  <a:lnTo>
                    <a:pt x="926" y="6138"/>
                  </a:lnTo>
                  <a:lnTo>
                    <a:pt x="1096" y="6454"/>
                  </a:lnTo>
                  <a:lnTo>
                    <a:pt x="1291" y="6747"/>
                  </a:lnTo>
                  <a:lnTo>
                    <a:pt x="1462" y="7039"/>
                  </a:lnTo>
                  <a:lnTo>
                    <a:pt x="1656" y="7307"/>
                  </a:lnTo>
                  <a:lnTo>
                    <a:pt x="2071" y="7794"/>
                  </a:lnTo>
                  <a:lnTo>
                    <a:pt x="2509" y="8232"/>
                  </a:lnTo>
                  <a:lnTo>
                    <a:pt x="2923" y="8598"/>
                  </a:lnTo>
                  <a:lnTo>
                    <a:pt x="3337" y="8914"/>
                  </a:lnTo>
                  <a:lnTo>
                    <a:pt x="3751" y="9158"/>
                  </a:lnTo>
                  <a:lnTo>
                    <a:pt x="4141" y="9353"/>
                  </a:lnTo>
                  <a:lnTo>
                    <a:pt x="4506" y="9499"/>
                  </a:lnTo>
                  <a:lnTo>
                    <a:pt x="4823" y="9596"/>
                  </a:lnTo>
                  <a:lnTo>
                    <a:pt x="5091" y="9645"/>
                  </a:lnTo>
                  <a:lnTo>
                    <a:pt x="5091" y="9645"/>
                  </a:lnTo>
                  <a:lnTo>
                    <a:pt x="5407" y="10108"/>
                  </a:lnTo>
                  <a:lnTo>
                    <a:pt x="5748" y="10546"/>
                  </a:lnTo>
                  <a:lnTo>
                    <a:pt x="5919" y="10717"/>
                  </a:lnTo>
                  <a:lnTo>
                    <a:pt x="6113" y="10887"/>
                  </a:lnTo>
                  <a:lnTo>
                    <a:pt x="6308" y="11057"/>
                  </a:lnTo>
                  <a:lnTo>
                    <a:pt x="6527" y="11204"/>
                  </a:lnTo>
                  <a:lnTo>
                    <a:pt x="6747" y="11325"/>
                  </a:lnTo>
                  <a:lnTo>
                    <a:pt x="6966" y="11447"/>
                  </a:lnTo>
                  <a:lnTo>
                    <a:pt x="7209" y="11545"/>
                  </a:lnTo>
                  <a:lnTo>
                    <a:pt x="7453" y="11618"/>
                  </a:lnTo>
                  <a:lnTo>
                    <a:pt x="7697" y="11691"/>
                  </a:lnTo>
                  <a:lnTo>
                    <a:pt x="7964" y="11739"/>
                  </a:lnTo>
                  <a:lnTo>
                    <a:pt x="8232" y="11764"/>
                  </a:lnTo>
                  <a:lnTo>
                    <a:pt x="8500" y="11764"/>
                  </a:lnTo>
                  <a:lnTo>
                    <a:pt x="8500" y="11764"/>
                  </a:lnTo>
                  <a:lnTo>
                    <a:pt x="8768" y="11764"/>
                  </a:lnTo>
                  <a:lnTo>
                    <a:pt x="9036" y="11739"/>
                  </a:lnTo>
                  <a:lnTo>
                    <a:pt x="9304" y="11691"/>
                  </a:lnTo>
                  <a:lnTo>
                    <a:pt x="9547" y="11618"/>
                  </a:lnTo>
                  <a:lnTo>
                    <a:pt x="9791" y="11545"/>
                  </a:lnTo>
                  <a:lnTo>
                    <a:pt x="10035" y="11447"/>
                  </a:lnTo>
                  <a:lnTo>
                    <a:pt x="10254" y="11325"/>
                  </a:lnTo>
                  <a:lnTo>
                    <a:pt x="10473" y="11204"/>
                  </a:lnTo>
                  <a:lnTo>
                    <a:pt x="10692" y="11057"/>
                  </a:lnTo>
                  <a:lnTo>
                    <a:pt x="10887" y="10887"/>
                  </a:lnTo>
                  <a:lnTo>
                    <a:pt x="11082" y="10717"/>
                  </a:lnTo>
                  <a:lnTo>
                    <a:pt x="11252" y="10546"/>
                  </a:lnTo>
                  <a:lnTo>
                    <a:pt x="11593" y="10108"/>
                  </a:lnTo>
                  <a:lnTo>
                    <a:pt x="11910" y="9645"/>
                  </a:lnTo>
                  <a:lnTo>
                    <a:pt x="11910" y="9645"/>
                  </a:lnTo>
                  <a:lnTo>
                    <a:pt x="12178" y="9596"/>
                  </a:lnTo>
                  <a:lnTo>
                    <a:pt x="12494" y="9523"/>
                  </a:lnTo>
                  <a:lnTo>
                    <a:pt x="12860" y="9377"/>
                  </a:lnTo>
                  <a:lnTo>
                    <a:pt x="13249" y="9182"/>
                  </a:lnTo>
                  <a:lnTo>
                    <a:pt x="13663" y="8939"/>
                  </a:lnTo>
                  <a:lnTo>
                    <a:pt x="14077" y="8622"/>
                  </a:lnTo>
                  <a:lnTo>
                    <a:pt x="14516" y="8257"/>
                  </a:lnTo>
                  <a:lnTo>
                    <a:pt x="14930" y="7843"/>
                  </a:lnTo>
                  <a:lnTo>
                    <a:pt x="15344" y="7356"/>
                  </a:lnTo>
                  <a:lnTo>
                    <a:pt x="15539" y="7088"/>
                  </a:lnTo>
                  <a:lnTo>
                    <a:pt x="15709" y="6795"/>
                  </a:lnTo>
                  <a:lnTo>
                    <a:pt x="15904" y="6503"/>
                  </a:lnTo>
                  <a:lnTo>
                    <a:pt x="16075" y="6186"/>
                  </a:lnTo>
                  <a:lnTo>
                    <a:pt x="16221" y="5870"/>
                  </a:lnTo>
                  <a:lnTo>
                    <a:pt x="16367" y="5505"/>
                  </a:lnTo>
                  <a:lnTo>
                    <a:pt x="16513" y="5164"/>
                  </a:lnTo>
                  <a:lnTo>
                    <a:pt x="16635" y="4774"/>
                  </a:lnTo>
                  <a:lnTo>
                    <a:pt x="16732" y="4384"/>
                  </a:lnTo>
                  <a:lnTo>
                    <a:pt x="16830" y="3970"/>
                  </a:lnTo>
                  <a:lnTo>
                    <a:pt x="16903" y="3532"/>
                  </a:lnTo>
                  <a:lnTo>
                    <a:pt x="16951" y="3093"/>
                  </a:lnTo>
                  <a:lnTo>
                    <a:pt x="16976" y="2606"/>
                  </a:lnTo>
                  <a:lnTo>
                    <a:pt x="17000" y="2144"/>
                  </a:lnTo>
                  <a:lnTo>
                    <a:pt x="17000" y="2144"/>
                  </a:lnTo>
                  <a:lnTo>
                    <a:pt x="16976" y="1924"/>
                  </a:lnTo>
                  <a:lnTo>
                    <a:pt x="16903" y="1730"/>
                  </a:lnTo>
                  <a:lnTo>
                    <a:pt x="16805" y="1535"/>
                  </a:lnTo>
                  <a:lnTo>
                    <a:pt x="16683" y="1389"/>
                  </a:lnTo>
                  <a:lnTo>
                    <a:pt x="16513" y="1242"/>
                  </a:lnTo>
                  <a:lnTo>
                    <a:pt x="16343" y="1145"/>
                  </a:lnTo>
                  <a:lnTo>
                    <a:pt x="16148" y="1096"/>
                  </a:lnTo>
                  <a:lnTo>
                    <a:pt x="15928" y="1072"/>
                  </a:lnTo>
                  <a:lnTo>
                    <a:pt x="15928" y="1072"/>
                  </a:lnTo>
                  <a:close/>
                  <a:moveTo>
                    <a:pt x="1072" y="2144"/>
                  </a:moveTo>
                  <a:lnTo>
                    <a:pt x="3240" y="2144"/>
                  </a:lnTo>
                  <a:lnTo>
                    <a:pt x="3240" y="2144"/>
                  </a:lnTo>
                  <a:lnTo>
                    <a:pt x="3288" y="3118"/>
                  </a:lnTo>
                  <a:lnTo>
                    <a:pt x="3361" y="4019"/>
                  </a:lnTo>
                  <a:lnTo>
                    <a:pt x="3483" y="4823"/>
                  </a:lnTo>
                  <a:lnTo>
                    <a:pt x="3605" y="5602"/>
                  </a:lnTo>
                  <a:lnTo>
                    <a:pt x="3775" y="6333"/>
                  </a:lnTo>
                  <a:lnTo>
                    <a:pt x="3995" y="7039"/>
                  </a:lnTo>
                  <a:lnTo>
                    <a:pt x="4214" y="7745"/>
                  </a:lnTo>
                  <a:lnTo>
                    <a:pt x="4506" y="8451"/>
                  </a:lnTo>
                  <a:lnTo>
                    <a:pt x="4506" y="8451"/>
                  </a:lnTo>
                  <a:lnTo>
                    <a:pt x="4262" y="8378"/>
                  </a:lnTo>
                  <a:lnTo>
                    <a:pt x="4043" y="8281"/>
                  </a:lnTo>
                  <a:lnTo>
                    <a:pt x="3824" y="8159"/>
                  </a:lnTo>
                  <a:lnTo>
                    <a:pt x="3629" y="8037"/>
                  </a:lnTo>
                  <a:lnTo>
                    <a:pt x="3434" y="7891"/>
                  </a:lnTo>
                  <a:lnTo>
                    <a:pt x="3240" y="7745"/>
                  </a:lnTo>
                  <a:lnTo>
                    <a:pt x="2899" y="7404"/>
                  </a:lnTo>
                  <a:lnTo>
                    <a:pt x="2582" y="7015"/>
                  </a:lnTo>
                  <a:lnTo>
                    <a:pt x="2290" y="6601"/>
                  </a:lnTo>
                  <a:lnTo>
                    <a:pt x="2046" y="6186"/>
                  </a:lnTo>
                  <a:lnTo>
                    <a:pt x="1827" y="5724"/>
                  </a:lnTo>
                  <a:lnTo>
                    <a:pt x="1632" y="5237"/>
                  </a:lnTo>
                  <a:lnTo>
                    <a:pt x="1486" y="4774"/>
                  </a:lnTo>
                  <a:lnTo>
                    <a:pt x="1340" y="4287"/>
                  </a:lnTo>
                  <a:lnTo>
                    <a:pt x="1242" y="3824"/>
                  </a:lnTo>
                  <a:lnTo>
                    <a:pt x="1169" y="3361"/>
                  </a:lnTo>
                  <a:lnTo>
                    <a:pt x="1121" y="2923"/>
                  </a:lnTo>
                  <a:lnTo>
                    <a:pt x="1072" y="2509"/>
                  </a:lnTo>
                  <a:lnTo>
                    <a:pt x="1072" y="2144"/>
                  </a:lnTo>
                  <a:lnTo>
                    <a:pt x="1072" y="2144"/>
                  </a:lnTo>
                  <a:close/>
                  <a:moveTo>
                    <a:pt x="10595" y="4628"/>
                  </a:moveTo>
                  <a:lnTo>
                    <a:pt x="9718" y="5407"/>
                  </a:lnTo>
                  <a:lnTo>
                    <a:pt x="9718" y="5407"/>
                  </a:lnTo>
                  <a:lnTo>
                    <a:pt x="9669" y="5480"/>
                  </a:lnTo>
                  <a:lnTo>
                    <a:pt x="9621" y="5578"/>
                  </a:lnTo>
                  <a:lnTo>
                    <a:pt x="9596" y="5675"/>
                  </a:lnTo>
                  <a:lnTo>
                    <a:pt x="9596" y="5772"/>
                  </a:lnTo>
                  <a:lnTo>
                    <a:pt x="9864" y="6941"/>
                  </a:lnTo>
                  <a:lnTo>
                    <a:pt x="9864" y="6941"/>
                  </a:lnTo>
                  <a:lnTo>
                    <a:pt x="9864" y="7015"/>
                  </a:lnTo>
                  <a:lnTo>
                    <a:pt x="9840" y="7063"/>
                  </a:lnTo>
                  <a:lnTo>
                    <a:pt x="9791" y="7063"/>
                  </a:lnTo>
                  <a:lnTo>
                    <a:pt x="9718" y="7039"/>
                  </a:lnTo>
                  <a:lnTo>
                    <a:pt x="8695" y="6454"/>
                  </a:lnTo>
                  <a:lnTo>
                    <a:pt x="8695" y="6454"/>
                  </a:lnTo>
                  <a:lnTo>
                    <a:pt x="8598" y="6406"/>
                  </a:lnTo>
                  <a:lnTo>
                    <a:pt x="8500" y="6406"/>
                  </a:lnTo>
                  <a:lnTo>
                    <a:pt x="8403" y="6406"/>
                  </a:lnTo>
                  <a:lnTo>
                    <a:pt x="8305" y="6454"/>
                  </a:lnTo>
                  <a:lnTo>
                    <a:pt x="7282" y="7039"/>
                  </a:lnTo>
                  <a:lnTo>
                    <a:pt x="7282" y="7039"/>
                  </a:lnTo>
                  <a:lnTo>
                    <a:pt x="7209" y="7063"/>
                  </a:lnTo>
                  <a:lnTo>
                    <a:pt x="7161" y="7063"/>
                  </a:lnTo>
                  <a:lnTo>
                    <a:pt x="7136" y="7015"/>
                  </a:lnTo>
                  <a:lnTo>
                    <a:pt x="7136" y="6941"/>
                  </a:lnTo>
                  <a:lnTo>
                    <a:pt x="7404" y="5772"/>
                  </a:lnTo>
                  <a:lnTo>
                    <a:pt x="7404" y="5772"/>
                  </a:lnTo>
                  <a:lnTo>
                    <a:pt x="7404" y="5675"/>
                  </a:lnTo>
                  <a:lnTo>
                    <a:pt x="7380" y="5578"/>
                  </a:lnTo>
                  <a:lnTo>
                    <a:pt x="7331" y="5480"/>
                  </a:lnTo>
                  <a:lnTo>
                    <a:pt x="7282" y="5407"/>
                  </a:lnTo>
                  <a:lnTo>
                    <a:pt x="6406" y="4628"/>
                  </a:lnTo>
                  <a:lnTo>
                    <a:pt x="6406" y="4628"/>
                  </a:lnTo>
                  <a:lnTo>
                    <a:pt x="6357" y="4579"/>
                  </a:lnTo>
                  <a:lnTo>
                    <a:pt x="6333" y="4506"/>
                  </a:lnTo>
                  <a:lnTo>
                    <a:pt x="6381" y="4482"/>
                  </a:lnTo>
                  <a:lnTo>
                    <a:pt x="6454" y="4457"/>
                  </a:lnTo>
                  <a:lnTo>
                    <a:pt x="7623" y="4336"/>
                  </a:lnTo>
                  <a:lnTo>
                    <a:pt x="7623" y="4336"/>
                  </a:lnTo>
                  <a:lnTo>
                    <a:pt x="7721" y="4311"/>
                  </a:lnTo>
                  <a:lnTo>
                    <a:pt x="7818" y="4262"/>
                  </a:lnTo>
                  <a:lnTo>
                    <a:pt x="7891" y="4189"/>
                  </a:lnTo>
                  <a:lnTo>
                    <a:pt x="7940" y="4116"/>
                  </a:lnTo>
                  <a:lnTo>
                    <a:pt x="8403" y="3045"/>
                  </a:lnTo>
                  <a:lnTo>
                    <a:pt x="8403" y="3045"/>
                  </a:lnTo>
                  <a:lnTo>
                    <a:pt x="8452" y="2972"/>
                  </a:lnTo>
                  <a:lnTo>
                    <a:pt x="8500" y="2947"/>
                  </a:lnTo>
                  <a:lnTo>
                    <a:pt x="8549" y="2972"/>
                  </a:lnTo>
                  <a:lnTo>
                    <a:pt x="8598" y="3045"/>
                  </a:lnTo>
                  <a:lnTo>
                    <a:pt x="9060" y="4116"/>
                  </a:lnTo>
                  <a:lnTo>
                    <a:pt x="9060" y="4116"/>
                  </a:lnTo>
                  <a:lnTo>
                    <a:pt x="9109" y="4189"/>
                  </a:lnTo>
                  <a:lnTo>
                    <a:pt x="9182" y="4262"/>
                  </a:lnTo>
                  <a:lnTo>
                    <a:pt x="9280" y="4311"/>
                  </a:lnTo>
                  <a:lnTo>
                    <a:pt x="9377" y="4336"/>
                  </a:lnTo>
                  <a:lnTo>
                    <a:pt x="10546" y="4457"/>
                  </a:lnTo>
                  <a:lnTo>
                    <a:pt x="10546" y="4457"/>
                  </a:lnTo>
                  <a:lnTo>
                    <a:pt x="10619" y="4482"/>
                  </a:lnTo>
                  <a:lnTo>
                    <a:pt x="10668" y="4506"/>
                  </a:lnTo>
                  <a:lnTo>
                    <a:pt x="10643" y="4579"/>
                  </a:lnTo>
                  <a:lnTo>
                    <a:pt x="10595" y="4628"/>
                  </a:lnTo>
                  <a:lnTo>
                    <a:pt x="10595" y="4628"/>
                  </a:lnTo>
                  <a:close/>
                  <a:moveTo>
                    <a:pt x="12494" y="8451"/>
                  </a:moveTo>
                  <a:lnTo>
                    <a:pt x="12494" y="8451"/>
                  </a:lnTo>
                  <a:lnTo>
                    <a:pt x="12787" y="7745"/>
                  </a:lnTo>
                  <a:lnTo>
                    <a:pt x="13006" y="7039"/>
                  </a:lnTo>
                  <a:lnTo>
                    <a:pt x="13225" y="6333"/>
                  </a:lnTo>
                  <a:lnTo>
                    <a:pt x="13396" y="5602"/>
                  </a:lnTo>
                  <a:lnTo>
                    <a:pt x="13517" y="4823"/>
                  </a:lnTo>
                  <a:lnTo>
                    <a:pt x="13639" y="4019"/>
                  </a:lnTo>
                  <a:lnTo>
                    <a:pt x="13712" y="3118"/>
                  </a:lnTo>
                  <a:lnTo>
                    <a:pt x="13761" y="2144"/>
                  </a:lnTo>
                  <a:lnTo>
                    <a:pt x="15928" y="2144"/>
                  </a:lnTo>
                  <a:lnTo>
                    <a:pt x="15928" y="2144"/>
                  </a:lnTo>
                  <a:lnTo>
                    <a:pt x="15928" y="2509"/>
                  </a:lnTo>
                  <a:lnTo>
                    <a:pt x="15880" y="2923"/>
                  </a:lnTo>
                  <a:lnTo>
                    <a:pt x="15831" y="3361"/>
                  </a:lnTo>
                  <a:lnTo>
                    <a:pt x="15758" y="3824"/>
                  </a:lnTo>
                  <a:lnTo>
                    <a:pt x="15661" y="4287"/>
                  </a:lnTo>
                  <a:lnTo>
                    <a:pt x="15514" y="4774"/>
                  </a:lnTo>
                  <a:lnTo>
                    <a:pt x="15368" y="5237"/>
                  </a:lnTo>
                  <a:lnTo>
                    <a:pt x="15173" y="5724"/>
                  </a:lnTo>
                  <a:lnTo>
                    <a:pt x="14954" y="6186"/>
                  </a:lnTo>
                  <a:lnTo>
                    <a:pt x="14711" y="6601"/>
                  </a:lnTo>
                  <a:lnTo>
                    <a:pt x="14418" y="7015"/>
                  </a:lnTo>
                  <a:lnTo>
                    <a:pt x="14102" y="7404"/>
                  </a:lnTo>
                  <a:lnTo>
                    <a:pt x="13761" y="7745"/>
                  </a:lnTo>
                  <a:lnTo>
                    <a:pt x="13566" y="7891"/>
                  </a:lnTo>
                  <a:lnTo>
                    <a:pt x="13371" y="8037"/>
                  </a:lnTo>
                  <a:lnTo>
                    <a:pt x="13176" y="8159"/>
                  </a:lnTo>
                  <a:lnTo>
                    <a:pt x="12957" y="8281"/>
                  </a:lnTo>
                  <a:lnTo>
                    <a:pt x="12738" y="8378"/>
                  </a:lnTo>
                  <a:lnTo>
                    <a:pt x="12494" y="8451"/>
                  </a:lnTo>
                  <a:lnTo>
                    <a:pt x="12494" y="845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2" name="Shape 452"/>
          <p:cNvGrpSpPr/>
          <p:nvPr/>
        </p:nvGrpSpPr>
        <p:grpSpPr>
          <a:xfrm>
            <a:off x="4862967" y="1492657"/>
            <a:ext cx="359271" cy="376691"/>
            <a:chOff x="5961125" y="1623900"/>
            <a:chExt cx="427450" cy="448175"/>
          </a:xfrm>
        </p:grpSpPr>
        <p:sp>
          <p:nvSpPr>
            <p:cNvPr id="453" name="Shape 453"/>
            <p:cNvSpPr/>
            <p:nvPr/>
          </p:nvSpPr>
          <p:spPr>
            <a:xfrm>
              <a:off x="5961125" y="1678700"/>
              <a:ext cx="376925" cy="376925"/>
            </a:xfrm>
            <a:custGeom>
              <a:pathLst>
                <a:path extrusionOk="0" fill="none" h="15077" w="15077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54" name="Shape 454"/>
            <p:cNvSpPr/>
            <p:nvPr/>
          </p:nvSpPr>
          <p:spPr>
            <a:xfrm>
              <a:off x="6009825" y="1727425"/>
              <a:ext cx="279500" cy="279500"/>
            </a:xfrm>
            <a:custGeom>
              <a:pathLst>
                <a:path extrusionOk="0" fill="none" h="11180" w="1118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55" name="Shape 455"/>
            <p:cNvSpPr/>
            <p:nvPr/>
          </p:nvSpPr>
          <p:spPr>
            <a:xfrm>
              <a:off x="6107250" y="1824850"/>
              <a:ext cx="84650" cy="84650"/>
            </a:xfrm>
            <a:custGeom>
              <a:pathLst>
                <a:path extrusionOk="0" fill="none" h="3386" w="3386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56" name="Shape 456"/>
            <p:cNvSpPr/>
            <p:nvPr/>
          </p:nvSpPr>
          <p:spPr>
            <a:xfrm>
              <a:off x="6058550" y="1776125"/>
              <a:ext cx="182075" cy="182075"/>
            </a:xfrm>
            <a:custGeom>
              <a:pathLst>
                <a:path extrusionOk="0" fill="none" h="7283" w="7283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57" name="Shape 457"/>
            <p:cNvSpPr/>
            <p:nvPr/>
          </p:nvSpPr>
          <p:spPr>
            <a:xfrm>
              <a:off x="5971475" y="2001400"/>
              <a:ext cx="74925" cy="70675"/>
            </a:xfrm>
            <a:custGeom>
              <a:pathLst>
                <a:path extrusionOk="0" fill="none" h="2827" w="2997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58" name="Shape 458"/>
            <p:cNvSpPr/>
            <p:nvPr/>
          </p:nvSpPr>
          <p:spPr>
            <a:xfrm>
              <a:off x="6253375" y="2001400"/>
              <a:ext cx="74325" cy="70675"/>
            </a:xfrm>
            <a:custGeom>
              <a:pathLst>
                <a:path extrusionOk="0" fill="none" h="2827" w="2973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59" name="Shape 459"/>
            <p:cNvSpPr/>
            <p:nvPr/>
          </p:nvSpPr>
          <p:spPr>
            <a:xfrm>
              <a:off x="6137700" y="1623900"/>
              <a:ext cx="250875" cy="255150"/>
            </a:xfrm>
            <a:custGeom>
              <a:pathLst>
                <a:path extrusionOk="0" fill="none" h="10206" w="10035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60" name="Shape 460"/>
          <p:cNvGrpSpPr/>
          <p:nvPr/>
        </p:nvGrpSpPr>
        <p:grpSpPr>
          <a:xfrm>
            <a:off x="5415658" y="1502386"/>
            <a:ext cx="383835" cy="363369"/>
            <a:chOff x="6618700" y="1635475"/>
            <a:chExt cx="456675" cy="432325"/>
          </a:xfrm>
        </p:grpSpPr>
        <p:sp>
          <p:nvSpPr>
            <p:cNvPr id="461" name="Shape 461"/>
            <p:cNvSpPr/>
            <p:nvPr/>
          </p:nvSpPr>
          <p:spPr>
            <a:xfrm>
              <a:off x="6663775" y="1904000"/>
              <a:ext cx="117525" cy="163800"/>
            </a:xfrm>
            <a:custGeom>
              <a:pathLst>
                <a:path extrusionOk="0" fill="none" h="6552" w="4701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62" name="Shape 462"/>
            <p:cNvSpPr/>
            <p:nvPr/>
          </p:nvSpPr>
          <p:spPr>
            <a:xfrm>
              <a:off x="7046125" y="1775525"/>
              <a:ext cx="29250" cy="99275"/>
            </a:xfrm>
            <a:custGeom>
              <a:pathLst>
                <a:path extrusionOk="0" fill="none" h="3971" w="117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63" name="Shape 463"/>
            <p:cNvSpPr/>
            <p:nvPr/>
          </p:nvSpPr>
          <p:spPr>
            <a:xfrm>
              <a:off x="6618700" y="1751775"/>
              <a:ext cx="96850" cy="146750"/>
            </a:xfrm>
            <a:custGeom>
              <a:pathLst>
                <a:path extrusionOk="0" fill="none" h="5870" w="3874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64" name="Shape 464"/>
            <p:cNvSpPr/>
            <p:nvPr/>
          </p:nvSpPr>
          <p:spPr>
            <a:xfrm>
              <a:off x="6721600" y="1660450"/>
              <a:ext cx="278900" cy="329425"/>
            </a:xfrm>
            <a:custGeom>
              <a:pathLst>
                <a:path extrusionOk="0" fill="none" h="13177" w="11156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65" name="Shape 465"/>
            <p:cNvSpPr/>
            <p:nvPr/>
          </p:nvSpPr>
          <p:spPr>
            <a:xfrm>
              <a:off x="7006550" y="1635475"/>
              <a:ext cx="34750" cy="378750"/>
            </a:xfrm>
            <a:custGeom>
              <a:pathLst>
                <a:path extrusionOk="0" fill="none" h="15150" w="139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66" name="Shape 466"/>
          <p:cNvGrpSpPr/>
          <p:nvPr/>
        </p:nvGrpSpPr>
        <p:grpSpPr>
          <a:xfrm>
            <a:off x="370746" y="2085798"/>
            <a:ext cx="304008" cy="326513"/>
            <a:chOff x="616425" y="2329600"/>
            <a:chExt cx="361700" cy="388475"/>
          </a:xfrm>
        </p:grpSpPr>
        <p:sp>
          <p:nvSpPr>
            <p:cNvPr id="467" name="Shape 467"/>
            <p:cNvSpPr/>
            <p:nvPr/>
          </p:nvSpPr>
          <p:spPr>
            <a:xfrm>
              <a:off x="616425" y="2329600"/>
              <a:ext cx="361700" cy="388475"/>
            </a:xfrm>
            <a:custGeom>
              <a:pathLst>
                <a:path extrusionOk="0" fill="none" h="15539" w="14468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68" name="Shape 468"/>
            <p:cNvSpPr/>
            <p:nvPr/>
          </p:nvSpPr>
          <p:spPr>
            <a:xfrm>
              <a:off x="704725" y="2545750"/>
              <a:ext cx="185125" cy="25"/>
            </a:xfrm>
            <a:custGeom>
              <a:pathLst>
                <a:path extrusionOk="0" fill="none" h="1" w="7405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69" name="Shape 469"/>
            <p:cNvSpPr/>
            <p:nvPr/>
          </p:nvSpPr>
          <p:spPr>
            <a:xfrm>
              <a:off x="811875" y="2626125"/>
              <a:ext cx="31075" cy="31075"/>
            </a:xfrm>
            <a:custGeom>
              <a:pathLst>
                <a:path extrusionOk="0" fill="none" h="1243" w="1243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0" name="Shape 470"/>
            <p:cNvSpPr/>
            <p:nvPr/>
          </p:nvSpPr>
          <p:spPr>
            <a:xfrm>
              <a:off x="751000" y="2568275"/>
              <a:ext cx="54200" cy="53600"/>
            </a:xfrm>
            <a:custGeom>
              <a:pathLst>
                <a:path extrusionOk="0" fill="none" h="2144" w="2168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1" name="Shape 471"/>
            <p:cNvSpPr/>
            <p:nvPr/>
          </p:nvSpPr>
          <p:spPr>
            <a:xfrm>
              <a:off x="769875" y="2662650"/>
              <a:ext cx="23775" cy="23775"/>
            </a:xfrm>
            <a:custGeom>
              <a:pathLst>
                <a:path extrusionOk="0" fill="none" h="951" w="951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2" name="Shape 472"/>
            <p:cNvSpPr/>
            <p:nvPr/>
          </p:nvSpPr>
          <p:spPr>
            <a:xfrm>
              <a:off x="799700" y="2503125"/>
              <a:ext cx="24375" cy="23775"/>
            </a:xfrm>
            <a:custGeom>
              <a:pathLst>
                <a:path extrusionOk="0" fill="none" h="951" w="975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3" name="Shape 473"/>
            <p:cNvSpPr/>
            <p:nvPr/>
          </p:nvSpPr>
          <p:spPr>
            <a:xfrm>
              <a:off x="766825" y="2388050"/>
              <a:ext cx="60925" cy="25"/>
            </a:xfrm>
            <a:custGeom>
              <a:pathLst>
                <a:path extrusionOk="0" fill="none" h="1" w="2437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4" name="Shape 474"/>
            <p:cNvSpPr/>
            <p:nvPr/>
          </p:nvSpPr>
          <p:spPr>
            <a:xfrm>
              <a:off x="769875" y="2456250"/>
              <a:ext cx="31075" cy="31075"/>
            </a:xfrm>
            <a:custGeom>
              <a:pathLst>
                <a:path extrusionOk="0" fill="none" h="1243" w="1243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75" name="Shape 475"/>
          <p:cNvGrpSpPr/>
          <p:nvPr/>
        </p:nvGrpSpPr>
        <p:grpSpPr>
          <a:xfrm>
            <a:off x="927557" y="2088865"/>
            <a:ext cx="320377" cy="320377"/>
            <a:chOff x="1278900" y="2333250"/>
            <a:chExt cx="381175" cy="381175"/>
          </a:xfrm>
        </p:grpSpPr>
        <p:sp>
          <p:nvSpPr>
            <p:cNvPr id="476" name="Shape 476"/>
            <p:cNvSpPr/>
            <p:nvPr/>
          </p:nvSpPr>
          <p:spPr>
            <a:xfrm>
              <a:off x="1278900" y="2333250"/>
              <a:ext cx="381175" cy="381175"/>
            </a:xfrm>
            <a:custGeom>
              <a:pathLst>
                <a:path extrusionOk="0" fill="none" h="15247" w="15247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7" name="Shape 477"/>
            <p:cNvSpPr/>
            <p:nvPr/>
          </p:nvSpPr>
          <p:spPr>
            <a:xfrm>
              <a:off x="1525475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8" name="Shape 478"/>
            <p:cNvSpPr/>
            <p:nvPr/>
          </p:nvSpPr>
          <p:spPr>
            <a:xfrm>
              <a:off x="1369600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9" name="Shape 479"/>
            <p:cNvSpPr/>
            <p:nvPr/>
          </p:nvSpPr>
          <p:spPr>
            <a:xfrm>
              <a:off x="1369600" y="2604200"/>
              <a:ext cx="199750" cy="40825"/>
            </a:xfrm>
            <a:custGeom>
              <a:pathLst>
                <a:path extrusionOk="0" fill="none" h="1633" w="799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0" name="Shape 480"/>
          <p:cNvGrpSpPr/>
          <p:nvPr/>
        </p:nvGrpSpPr>
        <p:grpSpPr>
          <a:xfrm>
            <a:off x="1492520" y="2088865"/>
            <a:ext cx="320398" cy="320377"/>
            <a:chOff x="1951075" y="2333250"/>
            <a:chExt cx="381200" cy="381175"/>
          </a:xfrm>
        </p:grpSpPr>
        <p:sp>
          <p:nvSpPr>
            <p:cNvPr id="481" name="Shape 481"/>
            <p:cNvSpPr/>
            <p:nvPr/>
          </p:nvSpPr>
          <p:spPr>
            <a:xfrm>
              <a:off x="1951075" y="2333250"/>
              <a:ext cx="381200" cy="381175"/>
            </a:xfrm>
            <a:custGeom>
              <a:pathLst>
                <a:path extrusionOk="0" fill="none" h="15247" w="15248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2" name="Shape 482"/>
            <p:cNvSpPr/>
            <p:nvPr/>
          </p:nvSpPr>
          <p:spPr>
            <a:xfrm>
              <a:off x="2197675" y="2503125"/>
              <a:ext cx="43875" cy="47525"/>
            </a:xfrm>
            <a:custGeom>
              <a:pathLst>
                <a:path extrusionOk="0" fill="none" h="1901" w="1755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3" name="Shape 483"/>
            <p:cNvSpPr/>
            <p:nvPr/>
          </p:nvSpPr>
          <p:spPr>
            <a:xfrm>
              <a:off x="2041800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4" name="Shape 484"/>
            <p:cNvSpPr/>
            <p:nvPr/>
          </p:nvSpPr>
          <p:spPr>
            <a:xfrm>
              <a:off x="2041800" y="2584100"/>
              <a:ext cx="199750" cy="41425"/>
            </a:xfrm>
            <a:custGeom>
              <a:pathLst>
                <a:path extrusionOk="0" fill="none" h="1657" w="799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5" name="Shape 485"/>
          <p:cNvGrpSpPr/>
          <p:nvPr/>
        </p:nvGrpSpPr>
        <p:grpSpPr>
          <a:xfrm>
            <a:off x="2057504" y="2088865"/>
            <a:ext cx="320377" cy="320377"/>
            <a:chOff x="2623275" y="2333250"/>
            <a:chExt cx="381175" cy="381175"/>
          </a:xfrm>
        </p:grpSpPr>
        <p:sp>
          <p:nvSpPr>
            <p:cNvPr id="486" name="Shape 486"/>
            <p:cNvSpPr/>
            <p:nvPr/>
          </p:nvSpPr>
          <p:spPr>
            <a:xfrm>
              <a:off x="2623275" y="2333250"/>
              <a:ext cx="381175" cy="381175"/>
            </a:xfrm>
            <a:custGeom>
              <a:pathLst>
                <a:path extrusionOk="0" fill="none" h="15247" w="15247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7" name="Shape 487"/>
            <p:cNvSpPr/>
            <p:nvPr/>
          </p:nvSpPr>
          <p:spPr>
            <a:xfrm>
              <a:off x="2869875" y="2503125"/>
              <a:ext cx="43875" cy="47525"/>
            </a:xfrm>
            <a:custGeom>
              <a:pathLst>
                <a:path extrusionOk="0" fill="none" h="1901" w="1755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8" name="Shape 488"/>
            <p:cNvSpPr/>
            <p:nvPr/>
          </p:nvSpPr>
          <p:spPr>
            <a:xfrm>
              <a:off x="2714000" y="2503125"/>
              <a:ext cx="43875" cy="47525"/>
            </a:xfrm>
            <a:custGeom>
              <a:pathLst>
                <a:path extrusionOk="0" fill="none" h="1901" w="1755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9" name="Shape 489"/>
            <p:cNvSpPr/>
            <p:nvPr/>
          </p:nvSpPr>
          <p:spPr>
            <a:xfrm>
              <a:off x="2810200" y="2595675"/>
              <a:ext cx="99875" cy="31075"/>
            </a:xfrm>
            <a:custGeom>
              <a:pathLst>
                <a:path extrusionOk="0" fill="none" h="1243" w="3995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90" name="Shape 490"/>
          <p:cNvGrpSpPr/>
          <p:nvPr/>
        </p:nvGrpSpPr>
        <p:grpSpPr>
          <a:xfrm>
            <a:off x="2697208" y="2033603"/>
            <a:ext cx="170936" cy="426826"/>
            <a:chOff x="3384375" y="2267500"/>
            <a:chExt cx="203375" cy="507825"/>
          </a:xfrm>
        </p:grpSpPr>
        <p:sp>
          <p:nvSpPr>
            <p:cNvPr id="491" name="Shape 491"/>
            <p:cNvSpPr/>
            <p:nvPr/>
          </p:nvSpPr>
          <p:spPr>
            <a:xfrm>
              <a:off x="3384375" y="2373425"/>
              <a:ext cx="203375" cy="401900"/>
            </a:xfrm>
            <a:custGeom>
              <a:pathLst>
                <a:path extrusionOk="0" fill="none" h="16076" w="8135">
                  <a:moveTo>
                    <a:pt x="4896" y="1"/>
                  </a:moveTo>
                  <a:lnTo>
                    <a:pt x="4896" y="1"/>
                  </a:lnTo>
                  <a:lnTo>
                    <a:pt x="4701" y="74"/>
                  </a:lnTo>
                  <a:lnTo>
                    <a:pt x="4506" y="147"/>
                  </a:lnTo>
                  <a:lnTo>
                    <a:pt x="4287" y="196"/>
                  </a:lnTo>
                  <a:lnTo>
                    <a:pt x="4068" y="196"/>
                  </a:lnTo>
                  <a:lnTo>
                    <a:pt x="4068" y="196"/>
                  </a:lnTo>
                  <a:lnTo>
                    <a:pt x="3848" y="196"/>
                  </a:lnTo>
                  <a:lnTo>
                    <a:pt x="3654" y="147"/>
                  </a:lnTo>
                  <a:lnTo>
                    <a:pt x="3434" y="98"/>
                  </a:lnTo>
                  <a:lnTo>
                    <a:pt x="3240" y="1"/>
                  </a:lnTo>
                  <a:lnTo>
                    <a:pt x="3240" y="1"/>
                  </a:lnTo>
                  <a:lnTo>
                    <a:pt x="2996" y="50"/>
                  </a:lnTo>
                  <a:lnTo>
                    <a:pt x="2777" y="98"/>
                  </a:lnTo>
                  <a:lnTo>
                    <a:pt x="2558" y="171"/>
                  </a:lnTo>
                  <a:lnTo>
                    <a:pt x="2363" y="269"/>
                  </a:lnTo>
                  <a:lnTo>
                    <a:pt x="2168" y="366"/>
                  </a:lnTo>
                  <a:lnTo>
                    <a:pt x="1973" y="464"/>
                  </a:lnTo>
                  <a:lnTo>
                    <a:pt x="1803" y="585"/>
                  </a:lnTo>
                  <a:lnTo>
                    <a:pt x="1632" y="731"/>
                  </a:lnTo>
                  <a:lnTo>
                    <a:pt x="1486" y="878"/>
                  </a:lnTo>
                  <a:lnTo>
                    <a:pt x="1340" y="1024"/>
                  </a:lnTo>
                  <a:lnTo>
                    <a:pt x="1072" y="1365"/>
                  </a:lnTo>
                  <a:lnTo>
                    <a:pt x="853" y="1779"/>
                  </a:lnTo>
                  <a:lnTo>
                    <a:pt x="658" y="2193"/>
                  </a:lnTo>
                  <a:lnTo>
                    <a:pt x="488" y="2680"/>
                  </a:lnTo>
                  <a:lnTo>
                    <a:pt x="341" y="3167"/>
                  </a:lnTo>
                  <a:lnTo>
                    <a:pt x="244" y="3727"/>
                  </a:lnTo>
                  <a:lnTo>
                    <a:pt x="147" y="4287"/>
                  </a:lnTo>
                  <a:lnTo>
                    <a:pt x="73" y="4896"/>
                  </a:lnTo>
                  <a:lnTo>
                    <a:pt x="49" y="5529"/>
                  </a:lnTo>
                  <a:lnTo>
                    <a:pt x="25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5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5"/>
                  </a:lnTo>
                  <a:lnTo>
                    <a:pt x="268" y="7502"/>
                  </a:lnTo>
                  <a:lnTo>
                    <a:pt x="390" y="7575"/>
                  </a:lnTo>
                  <a:lnTo>
                    <a:pt x="512" y="7624"/>
                  </a:lnTo>
                  <a:lnTo>
                    <a:pt x="658" y="7648"/>
                  </a:lnTo>
                  <a:lnTo>
                    <a:pt x="658" y="7648"/>
                  </a:lnTo>
                  <a:lnTo>
                    <a:pt x="804" y="7624"/>
                  </a:lnTo>
                  <a:lnTo>
                    <a:pt x="926" y="7575"/>
                  </a:lnTo>
                  <a:lnTo>
                    <a:pt x="1048" y="7502"/>
                  </a:lnTo>
                  <a:lnTo>
                    <a:pt x="1145" y="7405"/>
                  </a:lnTo>
                  <a:lnTo>
                    <a:pt x="1218" y="7307"/>
                  </a:lnTo>
                  <a:lnTo>
                    <a:pt x="1267" y="7161"/>
                  </a:lnTo>
                  <a:lnTo>
                    <a:pt x="1291" y="7015"/>
                  </a:lnTo>
                  <a:lnTo>
                    <a:pt x="1316" y="6869"/>
                  </a:lnTo>
                  <a:lnTo>
                    <a:pt x="1316" y="6869"/>
                  </a:lnTo>
                  <a:lnTo>
                    <a:pt x="1340" y="6260"/>
                  </a:lnTo>
                  <a:lnTo>
                    <a:pt x="1413" y="5554"/>
                  </a:lnTo>
                  <a:lnTo>
                    <a:pt x="1510" y="4847"/>
                  </a:lnTo>
                  <a:lnTo>
                    <a:pt x="1632" y="4141"/>
                  </a:lnTo>
                  <a:lnTo>
                    <a:pt x="1754" y="3532"/>
                  </a:lnTo>
                  <a:lnTo>
                    <a:pt x="1876" y="3021"/>
                  </a:lnTo>
                  <a:lnTo>
                    <a:pt x="1998" y="2680"/>
                  </a:lnTo>
                  <a:lnTo>
                    <a:pt x="2046" y="2607"/>
                  </a:lnTo>
                  <a:lnTo>
                    <a:pt x="2095" y="2582"/>
                  </a:lnTo>
                  <a:lnTo>
                    <a:pt x="2095" y="2582"/>
                  </a:lnTo>
                  <a:lnTo>
                    <a:pt x="2095" y="2631"/>
                  </a:lnTo>
                  <a:lnTo>
                    <a:pt x="2119" y="2729"/>
                  </a:lnTo>
                  <a:lnTo>
                    <a:pt x="2119" y="3143"/>
                  </a:lnTo>
                  <a:lnTo>
                    <a:pt x="2071" y="4555"/>
                  </a:lnTo>
                  <a:lnTo>
                    <a:pt x="1949" y="6577"/>
                  </a:lnTo>
                  <a:lnTo>
                    <a:pt x="1827" y="8842"/>
                  </a:lnTo>
                  <a:lnTo>
                    <a:pt x="1535" y="13128"/>
                  </a:lnTo>
                  <a:lnTo>
                    <a:pt x="1389" y="15077"/>
                  </a:lnTo>
                  <a:lnTo>
                    <a:pt x="1389" y="15077"/>
                  </a:lnTo>
                  <a:lnTo>
                    <a:pt x="1389" y="15247"/>
                  </a:lnTo>
                  <a:lnTo>
                    <a:pt x="1413" y="15418"/>
                  </a:lnTo>
                  <a:lnTo>
                    <a:pt x="1462" y="15564"/>
                  </a:lnTo>
                  <a:lnTo>
                    <a:pt x="1559" y="15710"/>
                  </a:lnTo>
                  <a:lnTo>
                    <a:pt x="1657" y="15856"/>
                  </a:lnTo>
                  <a:lnTo>
                    <a:pt x="1778" y="15953"/>
                  </a:lnTo>
                  <a:lnTo>
                    <a:pt x="1924" y="16026"/>
                  </a:lnTo>
                  <a:lnTo>
                    <a:pt x="2095" y="16075"/>
                  </a:lnTo>
                  <a:lnTo>
                    <a:pt x="2095" y="16075"/>
                  </a:lnTo>
                  <a:lnTo>
                    <a:pt x="2217" y="16075"/>
                  </a:lnTo>
                  <a:lnTo>
                    <a:pt x="2217" y="16075"/>
                  </a:lnTo>
                  <a:lnTo>
                    <a:pt x="2387" y="16075"/>
                  </a:lnTo>
                  <a:lnTo>
                    <a:pt x="2509" y="16026"/>
                  </a:lnTo>
                  <a:lnTo>
                    <a:pt x="2655" y="15953"/>
                  </a:lnTo>
                  <a:lnTo>
                    <a:pt x="2777" y="15880"/>
                  </a:lnTo>
                  <a:lnTo>
                    <a:pt x="2874" y="15758"/>
                  </a:lnTo>
                  <a:lnTo>
                    <a:pt x="2947" y="15637"/>
                  </a:lnTo>
                  <a:lnTo>
                    <a:pt x="3020" y="15491"/>
                  </a:lnTo>
                  <a:lnTo>
                    <a:pt x="3045" y="15344"/>
                  </a:lnTo>
                  <a:lnTo>
                    <a:pt x="3702" y="8525"/>
                  </a:lnTo>
                  <a:lnTo>
                    <a:pt x="3702" y="8525"/>
                  </a:lnTo>
                  <a:lnTo>
                    <a:pt x="3727" y="8452"/>
                  </a:lnTo>
                  <a:lnTo>
                    <a:pt x="3775" y="8330"/>
                  </a:lnTo>
                  <a:lnTo>
                    <a:pt x="3824" y="8282"/>
                  </a:lnTo>
                  <a:lnTo>
                    <a:pt x="3873" y="8208"/>
                  </a:lnTo>
                  <a:lnTo>
                    <a:pt x="3970" y="8184"/>
                  </a:lnTo>
                  <a:lnTo>
                    <a:pt x="4068" y="8160"/>
                  </a:lnTo>
                  <a:lnTo>
                    <a:pt x="4068" y="8160"/>
                  </a:lnTo>
                  <a:lnTo>
                    <a:pt x="4165" y="8184"/>
                  </a:lnTo>
                  <a:lnTo>
                    <a:pt x="4263" y="8208"/>
                  </a:lnTo>
                  <a:lnTo>
                    <a:pt x="4311" y="8282"/>
                  </a:lnTo>
                  <a:lnTo>
                    <a:pt x="4360" y="8330"/>
                  </a:lnTo>
                  <a:lnTo>
                    <a:pt x="4409" y="8452"/>
                  </a:lnTo>
                  <a:lnTo>
                    <a:pt x="4433" y="8525"/>
                  </a:lnTo>
                  <a:lnTo>
                    <a:pt x="5091" y="15344"/>
                  </a:lnTo>
                  <a:lnTo>
                    <a:pt x="5091" y="15344"/>
                  </a:lnTo>
                  <a:lnTo>
                    <a:pt x="5115" y="15491"/>
                  </a:lnTo>
                  <a:lnTo>
                    <a:pt x="5188" y="15637"/>
                  </a:lnTo>
                  <a:lnTo>
                    <a:pt x="5261" y="15758"/>
                  </a:lnTo>
                  <a:lnTo>
                    <a:pt x="5358" y="15880"/>
                  </a:lnTo>
                  <a:lnTo>
                    <a:pt x="5480" y="15953"/>
                  </a:lnTo>
                  <a:lnTo>
                    <a:pt x="5626" y="16026"/>
                  </a:lnTo>
                  <a:lnTo>
                    <a:pt x="5748" y="16075"/>
                  </a:lnTo>
                  <a:lnTo>
                    <a:pt x="5919" y="16075"/>
                  </a:lnTo>
                  <a:lnTo>
                    <a:pt x="5919" y="16075"/>
                  </a:lnTo>
                  <a:lnTo>
                    <a:pt x="6040" y="16075"/>
                  </a:lnTo>
                  <a:lnTo>
                    <a:pt x="6040" y="16075"/>
                  </a:lnTo>
                  <a:lnTo>
                    <a:pt x="6211" y="16026"/>
                  </a:lnTo>
                  <a:lnTo>
                    <a:pt x="6357" y="15953"/>
                  </a:lnTo>
                  <a:lnTo>
                    <a:pt x="6479" y="15856"/>
                  </a:lnTo>
                  <a:lnTo>
                    <a:pt x="6576" y="15710"/>
                  </a:lnTo>
                  <a:lnTo>
                    <a:pt x="6674" y="15564"/>
                  </a:lnTo>
                  <a:lnTo>
                    <a:pt x="6722" y="15418"/>
                  </a:lnTo>
                  <a:lnTo>
                    <a:pt x="6747" y="15247"/>
                  </a:lnTo>
                  <a:lnTo>
                    <a:pt x="6747" y="15077"/>
                  </a:lnTo>
                  <a:lnTo>
                    <a:pt x="6747" y="15077"/>
                  </a:lnTo>
                  <a:lnTo>
                    <a:pt x="6601" y="13128"/>
                  </a:lnTo>
                  <a:lnTo>
                    <a:pt x="6333" y="8890"/>
                  </a:lnTo>
                  <a:lnTo>
                    <a:pt x="6187" y="6601"/>
                  </a:lnTo>
                  <a:lnTo>
                    <a:pt x="6089" y="4604"/>
                  </a:lnTo>
                  <a:lnTo>
                    <a:pt x="6040" y="3167"/>
                  </a:lnTo>
                  <a:lnTo>
                    <a:pt x="6040" y="2753"/>
                  </a:lnTo>
                  <a:lnTo>
                    <a:pt x="6040" y="2582"/>
                  </a:lnTo>
                  <a:lnTo>
                    <a:pt x="6040" y="2582"/>
                  </a:lnTo>
                  <a:lnTo>
                    <a:pt x="6065" y="2582"/>
                  </a:lnTo>
                  <a:lnTo>
                    <a:pt x="6089" y="2582"/>
                  </a:lnTo>
                  <a:lnTo>
                    <a:pt x="6138" y="2680"/>
                  </a:lnTo>
                  <a:lnTo>
                    <a:pt x="6235" y="2996"/>
                  </a:lnTo>
                  <a:lnTo>
                    <a:pt x="6381" y="3484"/>
                  </a:lnTo>
                  <a:lnTo>
                    <a:pt x="6503" y="4117"/>
                  </a:lnTo>
                  <a:lnTo>
                    <a:pt x="6625" y="4823"/>
                  </a:lnTo>
                  <a:lnTo>
                    <a:pt x="6722" y="5554"/>
                  </a:lnTo>
                  <a:lnTo>
                    <a:pt x="6795" y="6260"/>
                  </a:lnTo>
                  <a:lnTo>
                    <a:pt x="6820" y="6869"/>
                  </a:lnTo>
                  <a:lnTo>
                    <a:pt x="6820" y="6869"/>
                  </a:lnTo>
                  <a:lnTo>
                    <a:pt x="6844" y="7015"/>
                  </a:lnTo>
                  <a:lnTo>
                    <a:pt x="6869" y="7161"/>
                  </a:lnTo>
                  <a:lnTo>
                    <a:pt x="6917" y="7307"/>
                  </a:lnTo>
                  <a:lnTo>
                    <a:pt x="6990" y="7405"/>
                  </a:lnTo>
                  <a:lnTo>
                    <a:pt x="7088" y="7502"/>
                  </a:lnTo>
                  <a:lnTo>
                    <a:pt x="7209" y="7575"/>
                  </a:lnTo>
                  <a:lnTo>
                    <a:pt x="7331" y="7624"/>
                  </a:lnTo>
                  <a:lnTo>
                    <a:pt x="7477" y="7648"/>
                  </a:lnTo>
                  <a:lnTo>
                    <a:pt x="7477" y="7648"/>
                  </a:lnTo>
                  <a:lnTo>
                    <a:pt x="7624" y="7624"/>
                  </a:lnTo>
                  <a:lnTo>
                    <a:pt x="7745" y="7575"/>
                  </a:lnTo>
                  <a:lnTo>
                    <a:pt x="7867" y="7502"/>
                  </a:lnTo>
                  <a:lnTo>
                    <a:pt x="7964" y="7405"/>
                  </a:lnTo>
                  <a:lnTo>
                    <a:pt x="8038" y="7307"/>
                  </a:lnTo>
                  <a:lnTo>
                    <a:pt x="8086" y="7161"/>
                  </a:lnTo>
                  <a:lnTo>
                    <a:pt x="8111" y="7015"/>
                  </a:lnTo>
                  <a:lnTo>
                    <a:pt x="8135" y="6869"/>
                  </a:lnTo>
                  <a:lnTo>
                    <a:pt x="8135" y="6869"/>
                  </a:lnTo>
                  <a:lnTo>
                    <a:pt x="8111" y="5505"/>
                  </a:lnTo>
                  <a:lnTo>
                    <a:pt x="8086" y="4872"/>
                  </a:lnTo>
                  <a:lnTo>
                    <a:pt x="8038" y="4287"/>
                  </a:lnTo>
                  <a:lnTo>
                    <a:pt x="7964" y="3703"/>
                  </a:lnTo>
                  <a:lnTo>
                    <a:pt x="7867" y="3167"/>
                  </a:lnTo>
                  <a:lnTo>
                    <a:pt x="7745" y="2656"/>
                  </a:lnTo>
                  <a:lnTo>
                    <a:pt x="7599" y="2168"/>
                  </a:lnTo>
                  <a:lnTo>
                    <a:pt x="7404" y="1754"/>
                  </a:lnTo>
                  <a:lnTo>
                    <a:pt x="7185" y="1365"/>
                  </a:lnTo>
                  <a:lnTo>
                    <a:pt x="7063" y="1170"/>
                  </a:lnTo>
                  <a:lnTo>
                    <a:pt x="6917" y="999"/>
                  </a:lnTo>
                  <a:lnTo>
                    <a:pt x="6771" y="853"/>
                  </a:lnTo>
                  <a:lnTo>
                    <a:pt x="6625" y="707"/>
                  </a:lnTo>
                  <a:lnTo>
                    <a:pt x="6454" y="561"/>
                  </a:lnTo>
                  <a:lnTo>
                    <a:pt x="6260" y="439"/>
                  </a:lnTo>
                  <a:lnTo>
                    <a:pt x="6065" y="342"/>
                  </a:lnTo>
                  <a:lnTo>
                    <a:pt x="5870" y="244"/>
                  </a:lnTo>
                  <a:lnTo>
                    <a:pt x="5651" y="171"/>
                  </a:lnTo>
                  <a:lnTo>
                    <a:pt x="5407" y="98"/>
                  </a:lnTo>
                  <a:lnTo>
                    <a:pt x="5164" y="50"/>
                  </a:lnTo>
                  <a:lnTo>
                    <a:pt x="4896" y="1"/>
                  </a:lnTo>
                  <a:lnTo>
                    <a:pt x="4896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92" name="Shape 492"/>
            <p:cNvSpPr/>
            <p:nvPr/>
          </p:nvSpPr>
          <p:spPr>
            <a:xfrm>
              <a:off x="3443425" y="2267500"/>
              <a:ext cx="85275" cy="93775"/>
            </a:xfrm>
            <a:custGeom>
              <a:pathLst>
                <a:path extrusionOk="0" fill="none" h="3751" w="3411">
                  <a:moveTo>
                    <a:pt x="1" y="1705"/>
                  </a:moveTo>
                  <a:lnTo>
                    <a:pt x="1" y="1705"/>
                  </a:lnTo>
                  <a:lnTo>
                    <a:pt x="1" y="1510"/>
                  </a:lnTo>
                  <a:lnTo>
                    <a:pt x="25" y="1315"/>
                  </a:lnTo>
                  <a:lnTo>
                    <a:pt x="74" y="1145"/>
                  </a:lnTo>
                  <a:lnTo>
                    <a:pt x="123" y="999"/>
                  </a:lnTo>
                  <a:lnTo>
                    <a:pt x="196" y="852"/>
                  </a:lnTo>
                  <a:lnTo>
                    <a:pt x="293" y="706"/>
                  </a:lnTo>
                  <a:lnTo>
                    <a:pt x="391" y="585"/>
                  </a:lnTo>
                  <a:lnTo>
                    <a:pt x="488" y="463"/>
                  </a:lnTo>
                  <a:lnTo>
                    <a:pt x="610" y="341"/>
                  </a:lnTo>
                  <a:lnTo>
                    <a:pt x="756" y="268"/>
                  </a:lnTo>
                  <a:lnTo>
                    <a:pt x="902" y="171"/>
                  </a:lnTo>
                  <a:lnTo>
                    <a:pt x="1048" y="122"/>
                  </a:lnTo>
                  <a:lnTo>
                    <a:pt x="1194" y="49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876" y="0"/>
                  </a:lnTo>
                  <a:lnTo>
                    <a:pt x="2047" y="24"/>
                  </a:lnTo>
                  <a:lnTo>
                    <a:pt x="2217" y="49"/>
                  </a:lnTo>
                  <a:lnTo>
                    <a:pt x="2363" y="122"/>
                  </a:lnTo>
                  <a:lnTo>
                    <a:pt x="2509" y="171"/>
                  </a:lnTo>
                  <a:lnTo>
                    <a:pt x="2656" y="268"/>
                  </a:lnTo>
                  <a:lnTo>
                    <a:pt x="2802" y="341"/>
                  </a:lnTo>
                  <a:lnTo>
                    <a:pt x="2923" y="463"/>
                  </a:lnTo>
                  <a:lnTo>
                    <a:pt x="3021" y="585"/>
                  </a:lnTo>
                  <a:lnTo>
                    <a:pt x="3118" y="706"/>
                  </a:lnTo>
                  <a:lnTo>
                    <a:pt x="3216" y="852"/>
                  </a:lnTo>
                  <a:lnTo>
                    <a:pt x="3289" y="999"/>
                  </a:lnTo>
                  <a:lnTo>
                    <a:pt x="3337" y="1145"/>
                  </a:lnTo>
                  <a:lnTo>
                    <a:pt x="3386" y="1315"/>
                  </a:lnTo>
                  <a:lnTo>
                    <a:pt x="3411" y="1510"/>
                  </a:lnTo>
                  <a:lnTo>
                    <a:pt x="3411" y="1705"/>
                  </a:lnTo>
                  <a:lnTo>
                    <a:pt x="3411" y="1705"/>
                  </a:lnTo>
                  <a:lnTo>
                    <a:pt x="3411" y="1900"/>
                  </a:lnTo>
                  <a:lnTo>
                    <a:pt x="3386" y="2095"/>
                  </a:lnTo>
                  <a:lnTo>
                    <a:pt x="3337" y="2265"/>
                  </a:lnTo>
                  <a:lnTo>
                    <a:pt x="3289" y="2460"/>
                  </a:lnTo>
                  <a:lnTo>
                    <a:pt x="3216" y="2630"/>
                  </a:lnTo>
                  <a:lnTo>
                    <a:pt x="3118" y="2801"/>
                  </a:lnTo>
                  <a:lnTo>
                    <a:pt x="3021" y="2971"/>
                  </a:lnTo>
                  <a:lnTo>
                    <a:pt x="2923" y="3117"/>
                  </a:lnTo>
                  <a:lnTo>
                    <a:pt x="2802" y="3264"/>
                  </a:lnTo>
                  <a:lnTo>
                    <a:pt x="2656" y="3385"/>
                  </a:lnTo>
                  <a:lnTo>
                    <a:pt x="2509" y="3483"/>
                  </a:lnTo>
                  <a:lnTo>
                    <a:pt x="2363" y="3580"/>
                  </a:lnTo>
                  <a:lnTo>
                    <a:pt x="2217" y="3653"/>
                  </a:lnTo>
                  <a:lnTo>
                    <a:pt x="2047" y="3702"/>
                  </a:lnTo>
                  <a:lnTo>
                    <a:pt x="1876" y="3751"/>
                  </a:lnTo>
                  <a:lnTo>
                    <a:pt x="1706" y="3751"/>
                  </a:lnTo>
                  <a:lnTo>
                    <a:pt x="1706" y="3751"/>
                  </a:lnTo>
                  <a:lnTo>
                    <a:pt x="1535" y="3751"/>
                  </a:lnTo>
                  <a:lnTo>
                    <a:pt x="1365" y="3702"/>
                  </a:lnTo>
                  <a:lnTo>
                    <a:pt x="1194" y="3653"/>
                  </a:lnTo>
                  <a:lnTo>
                    <a:pt x="1048" y="3580"/>
                  </a:lnTo>
                  <a:lnTo>
                    <a:pt x="902" y="3483"/>
                  </a:lnTo>
                  <a:lnTo>
                    <a:pt x="756" y="3385"/>
                  </a:lnTo>
                  <a:lnTo>
                    <a:pt x="610" y="3264"/>
                  </a:lnTo>
                  <a:lnTo>
                    <a:pt x="488" y="3117"/>
                  </a:lnTo>
                  <a:lnTo>
                    <a:pt x="391" y="2971"/>
                  </a:lnTo>
                  <a:lnTo>
                    <a:pt x="293" y="2801"/>
                  </a:lnTo>
                  <a:lnTo>
                    <a:pt x="196" y="2630"/>
                  </a:lnTo>
                  <a:lnTo>
                    <a:pt x="123" y="2460"/>
                  </a:lnTo>
                  <a:lnTo>
                    <a:pt x="74" y="2265"/>
                  </a:lnTo>
                  <a:lnTo>
                    <a:pt x="25" y="2095"/>
                  </a:lnTo>
                  <a:lnTo>
                    <a:pt x="1" y="1900"/>
                  </a:lnTo>
                  <a:lnTo>
                    <a:pt x="1" y="1705"/>
                  </a:lnTo>
                  <a:lnTo>
                    <a:pt x="1" y="1705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93" name="Shape 493"/>
          <p:cNvGrpSpPr/>
          <p:nvPr/>
        </p:nvGrpSpPr>
        <p:grpSpPr>
          <a:xfrm>
            <a:off x="3842516" y="2087836"/>
            <a:ext cx="140237" cy="318339"/>
            <a:chOff x="4747025" y="2332025"/>
            <a:chExt cx="166850" cy="378750"/>
          </a:xfrm>
        </p:grpSpPr>
        <p:sp>
          <p:nvSpPr>
            <p:cNvPr id="494" name="Shape 494"/>
            <p:cNvSpPr/>
            <p:nvPr/>
          </p:nvSpPr>
          <p:spPr>
            <a:xfrm>
              <a:off x="4747025" y="2427025"/>
              <a:ext cx="166850" cy="283750"/>
            </a:xfrm>
            <a:custGeom>
              <a:pathLst>
                <a:path extrusionOk="0" fill="none" h="11350" w="6674">
                  <a:moveTo>
                    <a:pt x="4019" y="0"/>
                  </a:moveTo>
                  <a:lnTo>
                    <a:pt x="4019" y="0"/>
                  </a:lnTo>
                  <a:lnTo>
                    <a:pt x="3873" y="73"/>
                  </a:lnTo>
                  <a:lnTo>
                    <a:pt x="3703" y="122"/>
                  </a:lnTo>
                  <a:lnTo>
                    <a:pt x="3508" y="171"/>
                  </a:lnTo>
                  <a:lnTo>
                    <a:pt x="3337" y="171"/>
                  </a:lnTo>
                  <a:lnTo>
                    <a:pt x="3337" y="171"/>
                  </a:lnTo>
                  <a:lnTo>
                    <a:pt x="3167" y="171"/>
                  </a:lnTo>
                  <a:lnTo>
                    <a:pt x="2996" y="146"/>
                  </a:lnTo>
                  <a:lnTo>
                    <a:pt x="2826" y="73"/>
                  </a:lnTo>
                  <a:lnTo>
                    <a:pt x="2655" y="24"/>
                  </a:lnTo>
                  <a:lnTo>
                    <a:pt x="2655" y="24"/>
                  </a:lnTo>
                  <a:lnTo>
                    <a:pt x="2412" y="24"/>
                  </a:lnTo>
                  <a:lnTo>
                    <a:pt x="2168" y="97"/>
                  </a:lnTo>
                  <a:lnTo>
                    <a:pt x="1949" y="171"/>
                  </a:lnTo>
                  <a:lnTo>
                    <a:pt x="1706" y="317"/>
                  </a:lnTo>
                  <a:lnTo>
                    <a:pt x="1486" y="487"/>
                  </a:lnTo>
                  <a:lnTo>
                    <a:pt x="1243" y="682"/>
                  </a:lnTo>
                  <a:lnTo>
                    <a:pt x="1048" y="926"/>
                  </a:lnTo>
                  <a:lnTo>
                    <a:pt x="853" y="1193"/>
                  </a:lnTo>
                  <a:lnTo>
                    <a:pt x="658" y="1510"/>
                  </a:lnTo>
                  <a:lnTo>
                    <a:pt x="512" y="1851"/>
                  </a:lnTo>
                  <a:lnTo>
                    <a:pt x="366" y="2216"/>
                  </a:lnTo>
                  <a:lnTo>
                    <a:pt x="244" y="2630"/>
                  </a:lnTo>
                  <a:lnTo>
                    <a:pt x="123" y="3093"/>
                  </a:lnTo>
                  <a:lnTo>
                    <a:pt x="49" y="3580"/>
                  </a:lnTo>
                  <a:lnTo>
                    <a:pt x="1" y="4092"/>
                  </a:lnTo>
                  <a:lnTo>
                    <a:pt x="1" y="4652"/>
                  </a:lnTo>
                  <a:lnTo>
                    <a:pt x="1" y="4652"/>
                  </a:lnTo>
                  <a:lnTo>
                    <a:pt x="1" y="4774"/>
                  </a:lnTo>
                  <a:lnTo>
                    <a:pt x="25" y="4895"/>
                  </a:lnTo>
                  <a:lnTo>
                    <a:pt x="74" y="4993"/>
                  </a:lnTo>
                  <a:lnTo>
                    <a:pt x="147" y="5090"/>
                  </a:lnTo>
                  <a:lnTo>
                    <a:pt x="220" y="5163"/>
                  </a:lnTo>
                  <a:lnTo>
                    <a:pt x="317" y="5236"/>
                  </a:lnTo>
                  <a:lnTo>
                    <a:pt x="415" y="5261"/>
                  </a:lnTo>
                  <a:lnTo>
                    <a:pt x="537" y="5285"/>
                  </a:lnTo>
                  <a:lnTo>
                    <a:pt x="537" y="5285"/>
                  </a:lnTo>
                  <a:lnTo>
                    <a:pt x="658" y="5261"/>
                  </a:lnTo>
                  <a:lnTo>
                    <a:pt x="756" y="5236"/>
                  </a:lnTo>
                  <a:lnTo>
                    <a:pt x="853" y="5163"/>
                  </a:lnTo>
                  <a:lnTo>
                    <a:pt x="926" y="5090"/>
                  </a:lnTo>
                  <a:lnTo>
                    <a:pt x="999" y="4993"/>
                  </a:lnTo>
                  <a:lnTo>
                    <a:pt x="1024" y="4895"/>
                  </a:lnTo>
                  <a:lnTo>
                    <a:pt x="1048" y="4774"/>
                  </a:lnTo>
                  <a:lnTo>
                    <a:pt x="1072" y="4652"/>
                  </a:lnTo>
                  <a:lnTo>
                    <a:pt x="1072" y="4652"/>
                  </a:lnTo>
                  <a:lnTo>
                    <a:pt x="1097" y="4189"/>
                  </a:lnTo>
                  <a:lnTo>
                    <a:pt x="1145" y="3726"/>
                  </a:lnTo>
                  <a:lnTo>
                    <a:pt x="1218" y="3312"/>
                  </a:lnTo>
                  <a:lnTo>
                    <a:pt x="1316" y="2923"/>
                  </a:lnTo>
                  <a:lnTo>
                    <a:pt x="1438" y="2582"/>
                  </a:lnTo>
                  <a:lnTo>
                    <a:pt x="1535" y="2338"/>
                  </a:lnTo>
                  <a:lnTo>
                    <a:pt x="1633" y="2168"/>
                  </a:lnTo>
                  <a:lnTo>
                    <a:pt x="1681" y="2143"/>
                  </a:lnTo>
                  <a:lnTo>
                    <a:pt x="1706" y="2143"/>
                  </a:lnTo>
                  <a:lnTo>
                    <a:pt x="1706" y="2143"/>
                  </a:lnTo>
                  <a:lnTo>
                    <a:pt x="1730" y="2241"/>
                  </a:lnTo>
                  <a:lnTo>
                    <a:pt x="1730" y="2509"/>
                  </a:lnTo>
                  <a:lnTo>
                    <a:pt x="1681" y="3483"/>
                  </a:lnTo>
                  <a:lnTo>
                    <a:pt x="1608" y="4822"/>
                  </a:lnTo>
                  <a:lnTo>
                    <a:pt x="1486" y="6357"/>
                  </a:lnTo>
                  <a:lnTo>
                    <a:pt x="1243" y="9231"/>
                  </a:lnTo>
                  <a:lnTo>
                    <a:pt x="1145" y="10521"/>
                  </a:lnTo>
                  <a:lnTo>
                    <a:pt x="1145" y="10521"/>
                  </a:lnTo>
                  <a:lnTo>
                    <a:pt x="1145" y="10668"/>
                  </a:lnTo>
                  <a:lnTo>
                    <a:pt x="1145" y="10814"/>
                  </a:lnTo>
                  <a:lnTo>
                    <a:pt x="1194" y="10935"/>
                  </a:lnTo>
                  <a:lnTo>
                    <a:pt x="1267" y="11057"/>
                  </a:lnTo>
                  <a:lnTo>
                    <a:pt x="1340" y="11155"/>
                  </a:lnTo>
                  <a:lnTo>
                    <a:pt x="1462" y="11252"/>
                  </a:lnTo>
                  <a:lnTo>
                    <a:pt x="1584" y="11325"/>
                  </a:lnTo>
                  <a:lnTo>
                    <a:pt x="1706" y="11349"/>
                  </a:lnTo>
                  <a:lnTo>
                    <a:pt x="1706" y="11349"/>
                  </a:lnTo>
                  <a:lnTo>
                    <a:pt x="1827" y="11349"/>
                  </a:lnTo>
                  <a:lnTo>
                    <a:pt x="1827" y="11349"/>
                  </a:lnTo>
                  <a:lnTo>
                    <a:pt x="1949" y="11349"/>
                  </a:lnTo>
                  <a:lnTo>
                    <a:pt x="2071" y="11325"/>
                  </a:lnTo>
                  <a:lnTo>
                    <a:pt x="2168" y="11252"/>
                  </a:lnTo>
                  <a:lnTo>
                    <a:pt x="2266" y="11179"/>
                  </a:lnTo>
                  <a:lnTo>
                    <a:pt x="2339" y="11106"/>
                  </a:lnTo>
                  <a:lnTo>
                    <a:pt x="2412" y="11008"/>
                  </a:lnTo>
                  <a:lnTo>
                    <a:pt x="2461" y="10887"/>
                  </a:lnTo>
                  <a:lnTo>
                    <a:pt x="2509" y="10765"/>
                  </a:lnTo>
                  <a:lnTo>
                    <a:pt x="3045" y="7014"/>
                  </a:lnTo>
                  <a:lnTo>
                    <a:pt x="3045" y="7014"/>
                  </a:lnTo>
                  <a:lnTo>
                    <a:pt x="3045" y="6966"/>
                  </a:lnTo>
                  <a:lnTo>
                    <a:pt x="3094" y="6868"/>
                  </a:lnTo>
                  <a:lnTo>
                    <a:pt x="3143" y="6819"/>
                  </a:lnTo>
                  <a:lnTo>
                    <a:pt x="3191" y="6771"/>
                  </a:lnTo>
                  <a:lnTo>
                    <a:pt x="3264" y="6746"/>
                  </a:lnTo>
                  <a:lnTo>
                    <a:pt x="3337" y="6722"/>
                  </a:lnTo>
                  <a:lnTo>
                    <a:pt x="3337" y="6722"/>
                  </a:lnTo>
                  <a:lnTo>
                    <a:pt x="3410" y="6746"/>
                  </a:lnTo>
                  <a:lnTo>
                    <a:pt x="3484" y="6771"/>
                  </a:lnTo>
                  <a:lnTo>
                    <a:pt x="3532" y="6819"/>
                  </a:lnTo>
                  <a:lnTo>
                    <a:pt x="3581" y="6868"/>
                  </a:lnTo>
                  <a:lnTo>
                    <a:pt x="3630" y="6966"/>
                  </a:lnTo>
                  <a:lnTo>
                    <a:pt x="3630" y="7014"/>
                  </a:lnTo>
                  <a:lnTo>
                    <a:pt x="4165" y="10765"/>
                  </a:lnTo>
                  <a:lnTo>
                    <a:pt x="4165" y="10765"/>
                  </a:lnTo>
                  <a:lnTo>
                    <a:pt x="4214" y="10887"/>
                  </a:lnTo>
                  <a:lnTo>
                    <a:pt x="4263" y="11008"/>
                  </a:lnTo>
                  <a:lnTo>
                    <a:pt x="4336" y="11106"/>
                  </a:lnTo>
                  <a:lnTo>
                    <a:pt x="4409" y="11179"/>
                  </a:lnTo>
                  <a:lnTo>
                    <a:pt x="4506" y="11252"/>
                  </a:lnTo>
                  <a:lnTo>
                    <a:pt x="4604" y="11325"/>
                  </a:lnTo>
                  <a:lnTo>
                    <a:pt x="4726" y="11349"/>
                  </a:lnTo>
                  <a:lnTo>
                    <a:pt x="4847" y="11349"/>
                  </a:lnTo>
                  <a:lnTo>
                    <a:pt x="4847" y="11349"/>
                  </a:lnTo>
                  <a:lnTo>
                    <a:pt x="4969" y="11349"/>
                  </a:lnTo>
                  <a:lnTo>
                    <a:pt x="4969" y="11349"/>
                  </a:lnTo>
                  <a:lnTo>
                    <a:pt x="5091" y="11325"/>
                  </a:lnTo>
                  <a:lnTo>
                    <a:pt x="5213" y="11252"/>
                  </a:lnTo>
                  <a:lnTo>
                    <a:pt x="5334" y="11155"/>
                  </a:lnTo>
                  <a:lnTo>
                    <a:pt x="5408" y="11057"/>
                  </a:lnTo>
                  <a:lnTo>
                    <a:pt x="5481" y="10935"/>
                  </a:lnTo>
                  <a:lnTo>
                    <a:pt x="5529" y="10814"/>
                  </a:lnTo>
                  <a:lnTo>
                    <a:pt x="5529" y="10668"/>
                  </a:lnTo>
                  <a:lnTo>
                    <a:pt x="5529" y="10521"/>
                  </a:lnTo>
                  <a:lnTo>
                    <a:pt x="5529" y="10521"/>
                  </a:lnTo>
                  <a:lnTo>
                    <a:pt x="5188" y="6381"/>
                  </a:lnTo>
                  <a:lnTo>
                    <a:pt x="4994" y="3507"/>
                  </a:lnTo>
                  <a:lnTo>
                    <a:pt x="4945" y="2533"/>
                  </a:lnTo>
                  <a:lnTo>
                    <a:pt x="4945" y="2241"/>
                  </a:lnTo>
                  <a:lnTo>
                    <a:pt x="4969" y="2143"/>
                  </a:lnTo>
                  <a:lnTo>
                    <a:pt x="4969" y="2143"/>
                  </a:lnTo>
                  <a:lnTo>
                    <a:pt x="4994" y="2143"/>
                  </a:lnTo>
                  <a:lnTo>
                    <a:pt x="5042" y="2168"/>
                  </a:lnTo>
                  <a:lnTo>
                    <a:pt x="5140" y="2314"/>
                  </a:lnTo>
                  <a:lnTo>
                    <a:pt x="5237" y="2557"/>
                  </a:lnTo>
                  <a:lnTo>
                    <a:pt x="5334" y="2898"/>
                  </a:lnTo>
                  <a:lnTo>
                    <a:pt x="5432" y="3288"/>
                  </a:lnTo>
                  <a:lnTo>
                    <a:pt x="5529" y="3726"/>
                  </a:lnTo>
                  <a:lnTo>
                    <a:pt x="5578" y="4189"/>
                  </a:lnTo>
                  <a:lnTo>
                    <a:pt x="5602" y="4652"/>
                  </a:lnTo>
                  <a:lnTo>
                    <a:pt x="5602" y="4652"/>
                  </a:lnTo>
                  <a:lnTo>
                    <a:pt x="5627" y="4774"/>
                  </a:lnTo>
                  <a:lnTo>
                    <a:pt x="5651" y="4895"/>
                  </a:lnTo>
                  <a:lnTo>
                    <a:pt x="5675" y="4993"/>
                  </a:lnTo>
                  <a:lnTo>
                    <a:pt x="5749" y="5090"/>
                  </a:lnTo>
                  <a:lnTo>
                    <a:pt x="5822" y="5163"/>
                  </a:lnTo>
                  <a:lnTo>
                    <a:pt x="5919" y="5236"/>
                  </a:lnTo>
                  <a:lnTo>
                    <a:pt x="6016" y="5261"/>
                  </a:lnTo>
                  <a:lnTo>
                    <a:pt x="6138" y="5285"/>
                  </a:lnTo>
                  <a:lnTo>
                    <a:pt x="6138" y="5285"/>
                  </a:lnTo>
                  <a:lnTo>
                    <a:pt x="6260" y="5261"/>
                  </a:lnTo>
                  <a:lnTo>
                    <a:pt x="6357" y="5236"/>
                  </a:lnTo>
                  <a:lnTo>
                    <a:pt x="6455" y="5163"/>
                  </a:lnTo>
                  <a:lnTo>
                    <a:pt x="6528" y="5090"/>
                  </a:lnTo>
                  <a:lnTo>
                    <a:pt x="6601" y="4993"/>
                  </a:lnTo>
                  <a:lnTo>
                    <a:pt x="6650" y="4895"/>
                  </a:lnTo>
                  <a:lnTo>
                    <a:pt x="6674" y="4774"/>
                  </a:lnTo>
                  <a:lnTo>
                    <a:pt x="6674" y="4652"/>
                  </a:lnTo>
                  <a:lnTo>
                    <a:pt x="6674" y="4652"/>
                  </a:lnTo>
                  <a:lnTo>
                    <a:pt x="6674" y="4092"/>
                  </a:lnTo>
                  <a:lnTo>
                    <a:pt x="6625" y="3556"/>
                  </a:lnTo>
                  <a:lnTo>
                    <a:pt x="6552" y="3069"/>
                  </a:lnTo>
                  <a:lnTo>
                    <a:pt x="6455" y="2630"/>
                  </a:lnTo>
                  <a:lnTo>
                    <a:pt x="6357" y="2216"/>
                  </a:lnTo>
                  <a:lnTo>
                    <a:pt x="6211" y="1827"/>
                  </a:lnTo>
                  <a:lnTo>
                    <a:pt x="6065" y="1486"/>
                  </a:lnTo>
                  <a:lnTo>
                    <a:pt x="5895" y="1169"/>
                  </a:lnTo>
                  <a:lnTo>
                    <a:pt x="5700" y="901"/>
                  </a:lnTo>
                  <a:lnTo>
                    <a:pt x="5505" y="658"/>
                  </a:lnTo>
                  <a:lnTo>
                    <a:pt x="5286" y="463"/>
                  </a:lnTo>
                  <a:lnTo>
                    <a:pt x="5042" y="292"/>
                  </a:lnTo>
                  <a:lnTo>
                    <a:pt x="4799" y="171"/>
                  </a:lnTo>
                  <a:lnTo>
                    <a:pt x="4555" y="73"/>
                  </a:lnTo>
                  <a:lnTo>
                    <a:pt x="4287" y="24"/>
                  </a:lnTo>
                  <a:lnTo>
                    <a:pt x="4019" y="0"/>
                  </a:lnTo>
                  <a:lnTo>
                    <a:pt x="4019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95" name="Shape 495"/>
            <p:cNvSpPr/>
            <p:nvPr/>
          </p:nvSpPr>
          <p:spPr>
            <a:xfrm>
              <a:off x="4792100" y="2332025"/>
              <a:ext cx="76725" cy="84050"/>
            </a:xfrm>
            <a:custGeom>
              <a:pathLst>
                <a:path extrusionOk="0" fill="none" h="3362" w="3069">
                  <a:moveTo>
                    <a:pt x="0" y="1511"/>
                  </a:moveTo>
                  <a:lnTo>
                    <a:pt x="0" y="1511"/>
                  </a:lnTo>
                  <a:lnTo>
                    <a:pt x="24" y="1340"/>
                  </a:lnTo>
                  <a:lnTo>
                    <a:pt x="49" y="1170"/>
                  </a:lnTo>
                  <a:lnTo>
                    <a:pt x="73" y="1024"/>
                  </a:lnTo>
                  <a:lnTo>
                    <a:pt x="122" y="877"/>
                  </a:lnTo>
                  <a:lnTo>
                    <a:pt x="195" y="756"/>
                  </a:lnTo>
                  <a:lnTo>
                    <a:pt x="268" y="634"/>
                  </a:lnTo>
                  <a:lnTo>
                    <a:pt x="365" y="512"/>
                  </a:lnTo>
                  <a:lnTo>
                    <a:pt x="463" y="415"/>
                  </a:lnTo>
                  <a:lnTo>
                    <a:pt x="682" y="220"/>
                  </a:lnTo>
                  <a:lnTo>
                    <a:pt x="950" y="98"/>
                  </a:lnTo>
                  <a:lnTo>
                    <a:pt x="1218" y="25"/>
                  </a:lnTo>
                  <a:lnTo>
                    <a:pt x="1534" y="1"/>
                  </a:lnTo>
                  <a:lnTo>
                    <a:pt x="1534" y="1"/>
                  </a:lnTo>
                  <a:lnTo>
                    <a:pt x="1851" y="25"/>
                  </a:lnTo>
                  <a:lnTo>
                    <a:pt x="2119" y="98"/>
                  </a:lnTo>
                  <a:lnTo>
                    <a:pt x="2387" y="220"/>
                  </a:lnTo>
                  <a:lnTo>
                    <a:pt x="2606" y="415"/>
                  </a:lnTo>
                  <a:lnTo>
                    <a:pt x="2703" y="512"/>
                  </a:lnTo>
                  <a:lnTo>
                    <a:pt x="2801" y="634"/>
                  </a:lnTo>
                  <a:lnTo>
                    <a:pt x="2874" y="756"/>
                  </a:lnTo>
                  <a:lnTo>
                    <a:pt x="2947" y="877"/>
                  </a:lnTo>
                  <a:lnTo>
                    <a:pt x="2996" y="1024"/>
                  </a:lnTo>
                  <a:lnTo>
                    <a:pt x="3020" y="1170"/>
                  </a:lnTo>
                  <a:lnTo>
                    <a:pt x="3044" y="1340"/>
                  </a:lnTo>
                  <a:lnTo>
                    <a:pt x="3069" y="1511"/>
                  </a:lnTo>
                  <a:lnTo>
                    <a:pt x="3069" y="1511"/>
                  </a:lnTo>
                  <a:lnTo>
                    <a:pt x="3044" y="1681"/>
                  </a:lnTo>
                  <a:lnTo>
                    <a:pt x="3020" y="1852"/>
                  </a:lnTo>
                  <a:lnTo>
                    <a:pt x="2947" y="2193"/>
                  </a:lnTo>
                  <a:lnTo>
                    <a:pt x="2801" y="2509"/>
                  </a:lnTo>
                  <a:lnTo>
                    <a:pt x="2606" y="2777"/>
                  </a:lnTo>
                  <a:lnTo>
                    <a:pt x="2509" y="2899"/>
                  </a:lnTo>
                  <a:lnTo>
                    <a:pt x="2387" y="3021"/>
                  </a:lnTo>
                  <a:lnTo>
                    <a:pt x="2265" y="3118"/>
                  </a:lnTo>
                  <a:lnTo>
                    <a:pt x="2119" y="3191"/>
                  </a:lnTo>
                  <a:lnTo>
                    <a:pt x="1997" y="3264"/>
                  </a:lnTo>
                  <a:lnTo>
                    <a:pt x="1851" y="3313"/>
                  </a:lnTo>
                  <a:lnTo>
                    <a:pt x="1681" y="3337"/>
                  </a:lnTo>
                  <a:lnTo>
                    <a:pt x="1534" y="3362"/>
                  </a:lnTo>
                  <a:lnTo>
                    <a:pt x="1534" y="3362"/>
                  </a:lnTo>
                  <a:lnTo>
                    <a:pt x="1388" y="3337"/>
                  </a:lnTo>
                  <a:lnTo>
                    <a:pt x="1218" y="3313"/>
                  </a:lnTo>
                  <a:lnTo>
                    <a:pt x="1072" y="3264"/>
                  </a:lnTo>
                  <a:lnTo>
                    <a:pt x="950" y="3191"/>
                  </a:lnTo>
                  <a:lnTo>
                    <a:pt x="804" y="3118"/>
                  </a:lnTo>
                  <a:lnTo>
                    <a:pt x="682" y="3021"/>
                  </a:lnTo>
                  <a:lnTo>
                    <a:pt x="560" y="2899"/>
                  </a:lnTo>
                  <a:lnTo>
                    <a:pt x="463" y="2777"/>
                  </a:lnTo>
                  <a:lnTo>
                    <a:pt x="268" y="2509"/>
                  </a:lnTo>
                  <a:lnTo>
                    <a:pt x="122" y="2193"/>
                  </a:lnTo>
                  <a:lnTo>
                    <a:pt x="49" y="1852"/>
                  </a:lnTo>
                  <a:lnTo>
                    <a:pt x="24" y="1681"/>
                  </a:lnTo>
                  <a:lnTo>
                    <a:pt x="0" y="1511"/>
                  </a:lnTo>
                  <a:lnTo>
                    <a:pt x="0" y="151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96" name="Shape 496"/>
          <p:cNvGrpSpPr/>
          <p:nvPr/>
        </p:nvGrpSpPr>
        <p:grpSpPr>
          <a:xfrm>
            <a:off x="3274989" y="2035641"/>
            <a:ext cx="145343" cy="422729"/>
            <a:chOff x="4071800" y="2269925"/>
            <a:chExt cx="172925" cy="502950"/>
          </a:xfrm>
        </p:grpSpPr>
        <p:sp>
          <p:nvSpPr>
            <p:cNvPr id="497" name="Shape 497"/>
            <p:cNvSpPr/>
            <p:nvPr/>
          </p:nvSpPr>
          <p:spPr>
            <a:xfrm>
              <a:off x="4118075" y="2269925"/>
              <a:ext cx="80375" cy="91350"/>
            </a:xfrm>
            <a:custGeom>
              <a:pathLst>
                <a:path extrusionOk="0" fill="none" h="3654" w="3215">
                  <a:moveTo>
                    <a:pt x="0" y="1657"/>
                  </a:moveTo>
                  <a:lnTo>
                    <a:pt x="0" y="1657"/>
                  </a:lnTo>
                  <a:lnTo>
                    <a:pt x="0" y="1462"/>
                  </a:lnTo>
                  <a:lnTo>
                    <a:pt x="24" y="1291"/>
                  </a:lnTo>
                  <a:lnTo>
                    <a:pt x="73" y="1121"/>
                  </a:lnTo>
                  <a:lnTo>
                    <a:pt x="122" y="975"/>
                  </a:lnTo>
                  <a:lnTo>
                    <a:pt x="195" y="829"/>
                  </a:lnTo>
                  <a:lnTo>
                    <a:pt x="268" y="682"/>
                  </a:lnTo>
                  <a:lnTo>
                    <a:pt x="365" y="561"/>
                  </a:lnTo>
                  <a:lnTo>
                    <a:pt x="463" y="439"/>
                  </a:lnTo>
                  <a:lnTo>
                    <a:pt x="585" y="341"/>
                  </a:lnTo>
                  <a:lnTo>
                    <a:pt x="706" y="244"/>
                  </a:lnTo>
                  <a:lnTo>
                    <a:pt x="853" y="171"/>
                  </a:lnTo>
                  <a:lnTo>
                    <a:pt x="974" y="122"/>
                  </a:lnTo>
                  <a:lnTo>
                    <a:pt x="1120" y="74"/>
                  </a:lnTo>
                  <a:lnTo>
                    <a:pt x="1291" y="25"/>
                  </a:lnTo>
                  <a:lnTo>
                    <a:pt x="1437" y="0"/>
                  </a:lnTo>
                  <a:lnTo>
                    <a:pt x="1608" y="0"/>
                  </a:lnTo>
                  <a:lnTo>
                    <a:pt x="1608" y="0"/>
                  </a:lnTo>
                  <a:lnTo>
                    <a:pt x="1778" y="0"/>
                  </a:lnTo>
                  <a:lnTo>
                    <a:pt x="1924" y="25"/>
                  </a:lnTo>
                  <a:lnTo>
                    <a:pt x="2095" y="74"/>
                  </a:lnTo>
                  <a:lnTo>
                    <a:pt x="2241" y="122"/>
                  </a:lnTo>
                  <a:lnTo>
                    <a:pt x="2363" y="171"/>
                  </a:lnTo>
                  <a:lnTo>
                    <a:pt x="2509" y="244"/>
                  </a:lnTo>
                  <a:lnTo>
                    <a:pt x="2630" y="341"/>
                  </a:lnTo>
                  <a:lnTo>
                    <a:pt x="2752" y="439"/>
                  </a:lnTo>
                  <a:lnTo>
                    <a:pt x="2850" y="561"/>
                  </a:lnTo>
                  <a:lnTo>
                    <a:pt x="2947" y="682"/>
                  </a:lnTo>
                  <a:lnTo>
                    <a:pt x="3020" y="829"/>
                  </a:lnTo>
                  <a:lnTo>
                    <a:pt x="3093" y="975"/>
                  </a:lnTo>
                  <a:lnTo>
                    <a:pt x="3142" y="1121"/>
                  </a:lnTo>
                  <a:lnTo>
                    <a:pt x="3191" y="1291"/>
                  </a:lnTo>
                  <a:lnTo>
                    <a:pt x="3215" y="1462"/>
                  </a:lnTo>
                  <a:lnTo>
                    <a:pt x="3215" y="1657"/>
                  </a:lnTo>
                  <a:lnTo>
                    <a:pt x="3215" y="1657"/>
                  </a:lnTo>
                  <a:lnTo>
                    <a:pt x="3215" y="1827"/>
                  </a:lnTo>
                  <a:lnTo>
                    <a:pt x="3191" y="2022"/>
                  </a:lnTo>
                  <a:lnTo>
                    <a:pt x="3142" y="2217"/>
                  </a:lnTo>
                  <a:lnTo>
                    <a:pt x="3093" y="2387"/>
                  </a:lnTo>
                  <a:lnTo>
                    <a:pt x="3020" y="2558"/>
                  </a:lnTo>
                  <a:lnTo>
                    <a:pt x="2947" y="2728"/>
                  </a:lnTo>
                  <a:lnTo>
                    <a:pt x="2850" y="2874"/>
                  </a:lnTo>
                  <a:lnTo>
                    <a:pt x="2752" y="3020"/>
                  </a:lnTo>
                  <a:lnTo>
                    <a:pt x="2630" y="3167"/>
                  </a:lnTo>
                  <a:lnTo>
                    <a:pt x="2509" y="3288"/>
                  </a:lnTo>
                  <a:lnTo>
                    <a:pt x="2363" y="3386"/>
                  </a:lnTo>
                  <a:lnTo>
                    <a:pt x="2241" y="3483"/>
                  </a:lnTo>
                  <a:lnTo>
                    <a:pt x="2095" y="3556"/>
                  </a:lnTo>
                  <a:lnTo>
                    <a:pt x="1924" y="3605"/>
                  </a:lnTo>
                  <a:lnTo>
                    <a:pt x="1778" y="3629"/>
                  </a:lnTo>
                  <a:lnTo>
                    <a:pt x="1608" y="3654"/>
                  </a:lnTo>
                  <a:lnTo>
                    <a:pt x="1608" y="3654"/>
                  </a:lnTo>
                  <a:lnTo>
                    <a:pt x="1437" y="3629"/>
                  </a:lnTo>
                  <a:lnTo>
                    <a:pt x="1291" y="3605"/>
                  </a:lnTo>
                  <a:lnTo>
                    <a:pt x="1120" y="3556"/>
                  </a:lnTo>
                  <a:lnTo>
                    <a:pt x="974" y="3483"/>
                  </a:lnTo>
                  <a:lnTo>
                    <a:pt x="853" y="3386"/>
                  </a:lnTo>
                  <a:lnTo>
                    <a:pt x="706" y="3288"/>
                  </a:lnTo>
                  <a:lnTo>
                    <a:pt x="585" y="3167"/>
                  </a:lnTo>
                  <a:lnTo>
                    <a:pt x="463" y="3020"/>
                  </a:lnTo>
                  <a:lnTo>
                    <a:pt x="365" y="2874"/>
                  </a:lnTo>
                  <a:lnTo>
                    <a:pt x="268" y="2728"/>
                  </a:lnTo>
                  <a:lnTo>
                    <a:pt x="195" y="2558"/>
                  </a:lnTo>
                  <a:lnTo>
                    <a:pt x="122" y="2387"/>
                  </a:lnTo>
                  <a:lnTo>
                    <a:pt x="73" y="2217"/>
                  </a:lnTo>
                  <a:lnTo>
                    <a:pt x="24" y="2022"/>
                  </a:lnTo>
                  <a:lnTo>
                    <a:pt x="0" y="1827"/>
                  </a:lnTo>
                  <a:lnTo>
                    <a:pt x="0" y="1657"/>
                  </a:lnTo>
                  <a:lnTo>
                    <a:pt x="0" y="1657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98" name="Shape 498"/>
            <p:cNvSpPr/>
            <p:nvPr/>
          </p:nvSpPr>
          <p:spPr>
            <a:xfrm>
              <a:off x="4071800" y="2372825"/>
              <a:ext cx="172925" cy="400050"/>
            </a:xfrm>
            <a:custGeom>
              <a:pathLst>
                <a:path extrusionOk="0" fill="none" h="16002" w="6917">
                  <a:moveTo>
                    <a:pt x="4189" y="0"/>
                  </a:moveTo>
                  <a:lnTo>
                    <a:pt x="4189" y="0"/>
                  </a:lnTo>
                  <a:lnTo>
                    <a:pt x="4019" y="98"/>
                  </a:lnTo>
                  <a:lnTo>
                    <a:pt x="3848" y="147"/>
                  </a:lnTo>
                  <a:lnTo>
                    <a:pt x="3653" y="195"/>
                  </a:lnTo>
                  <a:lnTo>
                    <a:pt x="3459" y="220"/>
                  </a:lnTo>
                  <a:lnTo>
                    <a:pt x="3459" y="220"/>
                  </a:lnTo>
                  <a:lnTo>
                    <a:pt x="3264" y="195"/>
                  </a:lnTo>
                  <a:lnTo>
                    <a:pt x="3069" y="147"/>
                  </a:lnTo>
                  <a:lnTo>
                    <a:pt x="2898" y="98"/>
                  </a:lnTo>
                  <a:lnTo>
                    <a:pt x="2728" y="0"/>
                  </a:lnTo>
                  <a:lnTo>
                    <a:pt x="2728" y="0"/>
                  </a:lnTo>
                  <a:lnTo>
                    <a:pt x="2533" y="49"/>
                  </a:lnTo>
                  <a:lnTo>
                    <a:pt x="2338" y="122"/>
                  </a:lnTo>
                  <a:lnTo>
                    <a:pt x="2168" y="195"/>
                  </a:lnTo>
                  <a:lnTo>
                    <a:pt x="2022" y="293"/>
                  </a:lnTo>
                  <a:lnTo>
                    <a:pt x="1705" y="488"/>
                  </a:lnTo>
                  <a:lnTo>
                    <a:pt x="1437" y="755"/>
                  </a:lnTo>
                  <a:lnTo>
                    <a:pt x="1169" y="1072"/>
                  </a:lnTo>
                  <a:lnTo>
                    <a:pt x="950" y="1413"/>
                  </a:lnTo>
                  <a:lnTo>
                    <a:pt x="755" y="1803"/>
                  </a:lnTo>
                  <a:lnTo>
                    <a:pt x="585" y="2217"/>
                  </a:lnTo>
                  <a:lnTo>
                    <a:pt x="439" y="2704"/>
                  </a:lnTo>
                  <a:lnTo>
                    <a:pt x="317" y="3191"/>
                  </a:lnTo>
                  <a:lnTo>
                    <a:pt x="219" y="3727"/>
                  </a:lnTo>
                  <a:lnTo>
                    <a:pt x="146" y="4311"/>
                  </a:lnTo>
                  <a:lnTo>
                    <a:pt x="73" y="4896"/>
                  </a:lnTo>
                  <a:lnTo>
                    <a:pt x="24" y="5529"/>
                  </a:lnTo>
                  <a:lnTo>
                    <a:pt x="0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4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4"/>
                  </a:lnTo>
                  <a:lnTo>
                    <a:pt x="244" y="7502"/>
                  </a:lnTo>
                  <a:lnTo>
                    <a:pt x="317" y="7575"/>
                  </a:lnTo>
                  <a:lnTo>
                    <a:pt x="414" y="7624"/>
                  </a:lnTo>
                  <a:lnTo>
                    <a:pt x="487" y="7624"/>
                  </a:lnTo>
                  <a:lnTo>
                    <a:pt x="487" y="7624"/>
                  </a:lnTo>
                  <a:lnTo>
                    <a:pt x="633" y="7624"/>
                  </a:lnTo>
                  <a:lnTo>
                    <a:pt x="731" y="7575"/>
                  </a:lnTo>
                  <a:lnTo>
                    <a:pt x="804" y="7502"/>
                  </a:lnTo>
                  <a:lnTo>
                    <a:pt x="877" y="7404"/>
                  </a:lnTo>
                  <a:lnTo>
                    <a:pt x="926" y="7307"/>
                  </a:lnTo>
                  <a:lnTo>
                    <a:pt x="950" y="7161"/>
                  </a:lnTo>
                  <a:lnTo>
                    <a:pt x="974" y="6869"/>
                  </a:lnTo>
                  <a:lnTo>
                    <a:pt x="974" y="6869"/>
                  </a:lnTo>
                  <a:lnTo>
                    <a:pt x="999" y="6503"/>
                  </a:lnTo>
                  <a:lnTo>
                    <a:pt x="1023" y="6089"/>
                  </a:lnTo>
                  <a:lnTo>
                    <a:pt x="1145" y="5091"/>
                  </a:lnTo>
                  <a:lnTo>
                    <a:pt x="1291" y="4092"/>
                  </a:lnTo>
                  <a:lnTo>
                    <a:pt x="1364" y="3654"/>
                  </a:lnTo>
                  <a:lnTo>
                    <a:pt x="1461" y="3288"/>
                  </a:lnTo>
                  <a:lnTo>
                    <a:pt x="1461" y="3288"/>
                  </a:lnTo>
                  <a:lnTo>
                    <a:pt x="1413" y="3094"/>
                  </a:lnTo>
                  <a:lnTo>
                    <a:pt x="1388" y="2899"/>
                  </a:lnTo>
                  <a:lnTo>
                    <a:pt x="1388" y="2704"/>
                  </a:lnTo>
                  <a:lnTo>
                    <a:pt x="1413" y="2533"/>
                  </a:lnTo>
                  <a:lnTo>
                    <a:pt x="1437" y="2387"/>
                  </a:lnTo>
                  <a:lnTo>
                    <a:pt x="1510" y="2241"/>
                  </a:lnTo>
                  <a:lnTo>
                    <a:pt x="1583" y="2119"/>
                  </a:lnTo>
                  <a:lnTo>
                    <a:pt x="1656" y="2046"/>
                  </a:lnTo>
                  <a:lnTo>
                    <a:pt x="1656" y="2046"/>
                  </a:lnTo>
                  <a:lnTo>
                    <a:pt x="1583" y="2144"/>
                  </a:lnTo>
                  <a:lnTo>
                    <a:pt x="1534" y="2290"/>
                  </a:lnTo>
                  <a:lnTo>
                    <a:pt x="1486" y="2485"/>
                  </a:lnTo>
                  <a:lnTo>
                    <a:pt x="1486" y="2680"/>
                  </a:lnTo>
                  <a:lnTo>
                    <a:pt x="1510" y="2874"/>
                  </a:lnTo>
                  <a:lnTo>
                    <a:pt x="1559" y="3069"/>
                  </a:lnTo>
                  <a:lnTo>
                    <a:pt x="1608" y="3167"/>
                  </a:lnTo>
                  <a:lnTo>
                    <a:pt x="1681" y="3264"/>
                  </a:lnTo>
                  <a:lnTo>
                    <a:pt x="1754" y="3337"/>
                  </a:lnTo>
                  <a:lnTo>
                    <a:pt x="1851" y="3410"/>
                  </a:lnTo>
                  <a:lnTo>
                    <a:pt x="1851" y="3410"/>
                  </a:lnTo>
                  <a:lnTo>
                    <a:pt x="1900" y="3775"/>
                  </a:lnTo>
                  <a:lnTo>
                    <a:pt x="1924" y="3970"/>
                  </a:lnTo>
                  <a:lnTo>
                    <a:pt x="1949" y="4190"/>
                  </a:lnTo>
                  <a:lnTo>
                    <a:pt x="1924" y="4433"/>
                  </a:lnTo>
                  <a:lnTo>
                    <a:pt x="1900" y="4725"/>
                  </a:lnTo>
                  <a:lnTo>
                    <a:pt x="1827" y="5018"/>
                  </a:lnTo>
                  <a:lnTo>
                    <a:pt x="1705" y="5383"/>
                  </a:lnTo>
                  <a:lnTo>
                    <a:pt x="1705" y="5383"/>
                  </a:lnTo>
                  <a:lnTo>
                    <a:pt x="1510" y="5894"/>
                  </a:lnTo>
                  <a:lnTo>
                    <a:pt x="1364" y="6381"/>
                  </a:lnTo>
                  <a:lnTo>
                    <a:pt x="1267" y="6820"/>
                  </a:lnTo>
                  <a:lnTo>
                    <a:pt x="1218" y="7210"/>
                  </a:lnTo>
                  <a:lnTo>
                    <a:pt x="1169" y="7599"/>
                  </a:lnTo>
                  <a:lnTo>
                    <a:pt x="1169" y="7989"/>
                  </a:lnTo>
                  <a:lnTo>
                    <a:pt x="1194" y="8793"/>
                  </a:lnTo>
                  <a:lnTo>
                    <a:pt x="1194" y="8793"/>
                  </a:lnTo>
                  <a:lnTo>
                    <a:pt x="1242" y="9962"/>
                  </a:lnTo>
                  <a:lnTo>
                    <a:pt x="1291" y="11131"/>
                  </a:lnTo>
                  <a:lnTo>
                    <a:pt x="1315" y="13201"/>
                  </a:lnTo>
                  <a:lnTo>
                    <a:pt x="1340" y="14686"/>
                  </a:lnTo>
                  <a:lnTo>
                    <a:pt x="1340" y="15271"/>
                  </a:lnTo>
                  <a:lnTo>
                    <a:pt x="1340" y="15271"/>
                  </a:lnTo>
                  <a:lnTo>
                    <a:pt x="1364" y="15490"/>
                  </a:lnTo>
                  <a:lnTo>
                    <a:pt x="1413" y="15661"/>
                  </a:lnTo>
                  <a:lnTo>
                    <a:pt x="1486" y="15782"/>
                  </a:lnTo>
                  <a:lnTo>
                    <a:pt x="1583" y="15880"/>
                  </a:lnTo>
                  <a:lnTo>
                    <a:pt x="1656" y="15953"/>
                  </a:lnTo>
                  <a:lnTo>
                    <a:pt x="1729" y="15977"/>
                  </a:lnTo>
                  <a:lnTo>
                    <a:pt x="1827" y="16002"/>
                  </a:lnTo>
                  <a:lnTo>
                    <a:pt x="1827" y="16002"/>
                  </a:lnTo>
                  <a:lnTo>
                    <a:pt x="1949" y="16002"/>
                  </a:lnTo>
                  <a:lnTo>
                    <a:pt x="2070" y="15953"/>
                  </a:lnTo>
                  <a:lnTo>
                    <a:pt x="2168" y="15904"/>
                  </a:lnTo>
                  <a:lnTo>
                    <a:pt x="2241" y="15831"/>
                  </a:lnTo>
                  <a:lnTo>
                    <a:pt x="2314" y="15758"/>
                  </a:lnTo>
                  <a:lnTo>
                    <a:pt x="2387" y="15636"/>
                  </a:lnTo>
                  <a:lnTo>
                    <a:pt x="2411" y="15490"/>
                  </a:lnTo>
                  <a:lnTo>
                    <a:pt x="2460" y="15344"/>
                  </a:lnTo>
                  <a:lnTo>
                    <a:pt x="3142" y="8525"/>
                  </a:lnTo>
                  <a:lnTo>
                    <a:pt x="3142" y="8525"/>
                  </a:lnTo>
                  <a:lnTo>
                    <a:pt x="3142" y="8427"/>
                  </a:lnTo>
                  <a:lnTo>
                    <a:pt x="3191" y="8257"/>
                  </a:lnTo>
                  <a:lnTo>
                    <a:pt x="3239" y="8159"/>
                  </a:lnTo>
                  <a:lnTo>
                    <a:pt x="3288" y="8062"/>
                  </a:lnTo>
                  <a:lnTo>
                    <a:pt x="3361" y="7989"/>
                  </a:lnTo>
                  <a:lnTo>
                    <a:pt x="3459" y="7965"/>
                  </a:lnTo>
                  <a:lnTo>
                    <a:pt x="3459" y="7965"/>
                  </a:lnTo>
                  <a:lnTo>
                    <a:pt x="3556" y="7989"/>
                  </a:lnTo>
                  <a:lnTo>
                    <a:pt x="3629" y="8062"/>
                  </a:lnTo>
                  <a:lnTo>
                    <a:pt x="3678" y="8159"/>
                  </a:lnTo>
                  <a:lnTo>
                    <a:pt x="3726" y="8257"/>
                  </a:lnTo>
                  <a:lnTo>
                    <a:pt x="3775" y="8427"/>
                  </a:lnTo>
                  <a:lnTo>
                    <a:pt x="3775" y="8525"/>
                  </a:lnTo>
                  <a:lnTo>
                    <a:pt x="4457" y="15344"/>
                  </a:lnTo>
                  <a:lnTo>
                    <a:pt x="4457" y="15344"/>
                  </a:lnTo>
                  <a:lnTo>
                    <a:pt x="4506" y="15490"/>
                  </a:lnTo>
                  <a:lnTo>
                    <a:pt x="4530" y="15636"/>
                  </a:lnTo>
                  <a:lnTo>
                    <a:pt x="4603" y="15758"/>
                  </a:lnTo>
                  <a:lnTo>
                    <a:pt x="4676" y="15831"/>
                  </a:lnTo>
                  <a:lnTo>
                    <a:pt x="4749" y="15904"/>
                  </a:lnTo>
                  <a:lnTo>
                    <a:pt x="4847" y="15953"/>
                  </a:lnTo>
                  <a:lnTo>
                    <a:pt x="4969" y="16002"/>
                  </a:lnTo>
                  <a:lnTo>
                    <a:pt x="5090" y="16002"/>
                  </a:lnTo>
                  <a:lnTo>
                    <a:pt x="5090" y="16002"/>
                  </a:lnTo>
                  <a:lnTo>
                    <a:pt x="5188" y="15977"/>
                  </a:lnTo>
                  <a:lnTo>
                    <a:pt x="5261" y="15953"/>
                  </a:lnTo>
                  <a:lnTo>
                    <a:pt x="5334" y="15880"/>
                  </a:lnTo>
                  <a:lnTo>
                    <a:pt x="5431" y="15782"/>
                  </a:lnTo>
                  <a:lnTo>
                    <a:pt x="5504" y="15661"/>
                  </a:lnTo>
                  <a:lnTo>
                    <a:pt x="5553" y="15490"/>
                  </a:lnTo>
                  <a:lnTo>
                    <a:pt x="5577" y="15271"/>
                  </a:lnTo>
                  <a:lnTo>
                    <a:pt x="5577" y="15271"/>
                  </a:lnTo>
                  <a:lnTo>
                    <a:pt x="5577" y="14686"/>
                  </a:lnTo>
                  <a:lnTo>
                    <a:pt x="5602" y="13201"/>
                  </a:lnTo>
                  <a:lnTo>
                    <a:pt x="5626" y="11131"/>
                  </a:lnTo>
                  <a:lnTo>
                    <a:pt x="5675" y="9962"/>
                  </a:lnTo>
                  <a:lnTo>
                    <a:pt x="5724" y="8793"/>
                  </a:lnTo>
                  <a:lnTo>
                    <a:pt x="5724" y="8793"/>
                  </a:lnTo>
                  <a:lnTo>
                    <a:pt x="5748" y="7989"/>
                  </a:lnTo>
                  <a:lnTo>
                    <a:pt x="5748" y="7599"/>
                  </a:lnTo>
                  <a:lnTo>
                    <a:pt x="5699" y="7210"/>
                  </a:lnTo>
                  <a:lnTo>
                    <a:pt x="5650" y="6820"/>
                  </a:lnTo>
                  <a:lnTo>
                    <a:pt x="5553" y="6381"/>
                  </a:lnTo>
                  <a:lnTo>
                    <a:pt x="5407" y="5894"/>
                  </a:lnTo>
                  <a:lnTo>
                    <a:pt x="5212" y="5383"/>
                  </a:lnTo>
                  <a:lnTo>
                    <a:pt x="5212" y="5383"/>
                  </a:lnTo>
                  <a:lnTo>
                    <a:pt x="5090" y="5018"/>
                  </a:lnTo>
                  <a:lnTo>
                    <a:pt x="5017" y="4725"/>
                  </a:lnTo>
                  <a:lnTo>
                    <a:pt x="4993" y="4433"/>
                  </a:lnTo>
                  <a:lnTo>
                    <a:pt x="4969" y="4190"/>
                  </a:lnTo>
                  <a:lnTo>
                    <a:pt x="4993" y="3970"/>
                  </a:lnTo>
                  <a:lnTo>
                    <a:pt x="5017" y="3775"/>
                  </a:lnTo>
                  <a:lnTo>
                    <a:pt x="5066" y="3410"/>
                  </a:lnTo>
                  <a:lnTo>
                    <a:pt x="5066" y="3410"/>
                  </a:lnTo>
                  <a:lnTo>
                    <a:pt x="5163" y="3337"/>
                  </a:lnTo>
                  <a:lnTo>
                    <a:pt x="5236" y="3264"/>
                  </a:lnTo>
                  <a:lnTo>
                    <a:pt x="5310" y="3167"/>
                  </a:lnTo>
                  <a:lnTo>
                    <a:pt x="5358" y="3069"/>
                  </a:lnTo>
                  <a:lnTo>
                    <a:pt x="5407" y="2874"/>
                  </a:lnTo>
                  <a:lnTo>
                    <a:pt x="5431" y="2680"/>
                  </a:lnTo>
                  <a:lnTo>
                    <a:pt x="5431" y="2485"/>
                  </a:lnTo>
                  <a:lnTo>
                    <a:pt x="5383" y="2290"/>
                  </a:lnTo>
                  <a:lnTo>
                    <a:pt x="5334" y="2144"/>
                  </a:lnTo>
                  <a:lnTo>
                    <a:pt x="5261" y="2046"/>
                  </a:lnTo>
                  <a:lnTo>
                    <a:pt x="5261" y="2046"/>
                  </a:lnTo>
                  <a:lnTo>
                    <a:pt x="5334" y="2119"/>
                  </a:lnTo>
                  <a:lnTo>
                    <a:pt x="5407" y="2241"/>
                  </a:lnTo>
                  <a:lnTo>
                    <a:pt x="5480" y="2387"/>
                  </a:lnTo>
                  <a:lnTo>
                    <a:pt x="5504" y="2533"/>
                  </a:lnTo>
                  <a:lnTo>
                    <a:pt x="5529" y="2704"/>
                  </a:lnTo>
                  <a:lnTo>
                    <a:pt x="5529" y="2899"/>
                  </a:lnTo>
                  <a:lnTo>
                    <a:pt x="5504" y="3094"/>
                  </a:lnTo>
                  <a:lnTo>
                    <a:pt x="5456" y="3288"/>
                  </a:lnTo>
                  <a:lnTo>
                    <a:pt x="5456" y="3288"/>
                  </a:lnTo>
                  <a:lnTo>
                    <a:pt x="5553" y="3654"/>
                  </a:lnTo>
                  <a:lnTo>
                    <a:pt x="5626" y="4092"/>
                  </a:lnTo>
                  <a:lnTo>
                    <a:pt x="5772" y="5091"/>
                  </a:lnTo>
                  <a:lnTo>
                    <a:pt x="5894" y="6089"/>
                  </a:lnTo>
                  <a:lnTo>
                    <a:pt x="5918" y="6503"/>
                  </a:lnTo>
                  <a:lnTo>
                    <a:pt x="5943" y="6869"/>
                  </a:lnTo>
                  <a:lnTo>
                    <a:pt x="5943" y="6869"/>
                  </a:lnTo>
                  <a:lnTo>
                    <a:pt x="5967" y="7161"/>
                  </a:lnTo>
                  <a:lnTo>
                    <a:pt x="5991" y="7307"/>
                  </a:lnTo>
                  <a:lnTo>
                    <a:pt x="6040" y="7404"/>
                  </a:lnTo>
                  <a:lnTo>
                    <a:pt x="6113" y="7502"/>
                  </a:lnTo>
                  <a:lnTo>
                    <a:pt x="6186" y="7575"/>
                  </a:lnTo>
                  <a:lnTo>
                    <a:pt x="6284" y="7624"/>
                  </a:lnTo>
                  <a:lnTo>
                    <a:pt x="6430" y="7624"/>
                  </a:lnTo>
                  <a:lnTo>
                    <a:pt x="6430" y="7624"/>
                  </a:lnTo>
                  <a:lnTo>
                    <a:pt x="6503" y="7624"/>
                  </a:lnTo>
                  <a:lnTo>
                    <a:pt x="6600" y="7575"/>
                  </a:lnTo>
                  <a:lnTo>
                    <a:pt x="6673" y="7502"/>
                  </a:lnTo>
                  <a:lnTo>
                    <a:pt x="6746" y="7404"/>
                  </a:lnTo>
                  <a:lnTo>
                    <a:pt x="6820" y="7307"/>
                  </a:lnTo>
                  <a:lnTo>
                    <a:pt x="6868" y="7161"/>
                  </a:lnTo>
                  <a:lnTo>
                    <a:pt x="6893" y="7015"/>
                  </a:lnTo>
                  <a:lnTo>
                    <a:pt x="6917" y="6869"/>
                  </a:lnTo>
                  <a:lnTo>
                    <a:pt x="6917" y="6869"/>
                  </a:lnTo>
                  <a:lnTo>
                    <a:pt x="6917" y="6187"/>
                  </a:lnTo>
                  <a:lnTo>
                    <a:pt x="6893" y="5529"/>
                  </a:lnTo>
                  <a:lnTo>
                    <a:pt x="6844" y="4896"/>
                  </a:lnTo>
                  <a:lnTo>
                    <a:pt x="6771" y="4311"/>
                  </a:lnTo>
                  <a:lnTo>
                    <a:pt x="6698" y="3727"/>
                  </a:lnTo>
                  <a:lnTo>
                    <a:pt x="6600" y="3191"/>
                  </a:lnTo>
                  <a:lnTo>
                    <a:pt x="6479" y="2704"/>
                  </a:lnTo>
                  <a:lnTo>
                    <a:pt x="6332" y="2217"/>
                  </a:lnTo>
                  <a:lnTo>
                    <a:pt x="6162" y="1803"/>
                  </a:lnTo>
                  <a:lnTo>
                    <a:pt x="5967" y="1413"/>
                  </a:lnTo>
                  <a:lnTo>
                    <a:pt x="5748" y="1072"/>
                  </a:lnTo>
                  <a:lnTo>
                    <a:pt x="5480" y="755"/>
                  </a:lnTo>
                  <a:lnTo>
                    <a:pt x="5212" y="488"/>
                  </a:lnTo>
                  <a:lnTo>
                    <a:pt x="4895" y="293"/>
                  </a:lnTo>
                  <a:lnTo>
                    <a:pt x="4749" y="195"/>
                  </a:lnTo>
                  <a:lnTo>
                    <a:pt x="4579" y="122"/>
                  </a:lnTo>
                  <a:lnTo>
                    <a:pt x="4384" y="49"/>
                  </a:lnTo>
                  <a:lnTo>
                    <a:pt x="4189" y="0"/>
                  </a:lnTo>
                  <a:lnTo>
                    <a:pt x="4189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499" name="Shape 499"/>
          <p:cNvSpPr/>
          <p:nvPr/>
        </p:nvSpPr>
        <p:spPr>
          <a:xfrm>
            <a:off x="4317610" y="2080241"/>
            <a:ext cx="320377" cy="337775"/>
          </a:xfrm>
          <a:custGeom>
            <a:pathLst>
              <a:path extrusionOk="0" fill="none" h="16075" w="15247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500" name="Shape 500"/>
          <p:cNvGrpSpPr/>
          <p:nvPr/>
        </p:nvGrpSpPr>
        <p:grpSpPr>
          <a:xfrm>
            <a:off x="4872695" y="2086302"/>
            <a:ext cx="345970" cy="325504"/>
            <a:chOff x="5972700" y="2330200"/>
            <a:chExt cx="411625" cy="387275"/>
          </a:xfrm>
        </p:grpSpPr>
        <p:sp>
          <p:nvSpPr>
            <p:cNvPr id="501" name="Shape 501"/>
            <p:cNvSpPr/>
            <p:nvPr/>
          </p:nvSpPr>
          <p:spPr>
            <a:xfrm>
              <a:off x="5972700" y="2476950"/>
              <a:ext cx="98050" cy="219825"/>
            </a:xfrm>
            <a:custGeom>
              <a:pathLst>
                <a:path extrusionOk="0" fill="none" h="8793" w="3922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02" name="Shape 502"/>
            <p:cNvSpPr/>
            <p:nvPr/>
          </p:nvSpPr>
          <p:spPr>
            <a:xfrm>
              <a:off x="6078025" y="2330200"/>
              <a:ext cx="306300" cy="387275"/>
            </a:xfrm>
            <a:custGeom>
              <a:pathLst>
                <a:path extrusionOk="0" fill="none" h="15491" w="12252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03" name="Shape 503"/>
          <p:cNvGrpSpPr/>
          <p:nvPr/>
        </p:nvGrpSpPr>
        <p:grpSpPr>
          <a:xfrm>
            <a:off x="467992" y="2614430"/>
            <a:ext cx="109538" cy="399195"/>
            <a:chOff x="732125" y="2958550"/>
            <a:chExt cx="130325" cy="474950"/>
          </a:xfrm>
        </p:grpSpPr>
        <p:sp>
          <p:nvSpPr>
            <p:cNvPr id="504" name="Shape 504"/>
            <p:cNvSpPr/>
            <p:nvPr/>
          </p:nvSpPr>
          <p:spPr>
            <a:xfrm>
              <a:off x="732125" y="2958550"/>
              <a:ext cx="130325" cy="474950"/>
            </a:xfrm>
            <a:custGeom>
              <a:pathLst>
                <a:path extrusionOk="0" fill="none" h="18998" w="5213">
                  <a:moveTo>
                    <a:pt x="4336" y="14443"/>
                  </a:moveTo>
                  <a:lnTo>
                    <a:pt x="4336" y="1754"/>
                  </a:lnTo>
                  <a:lnTo>
                    <a:pt x="4336" y="1754"/>
                  </a:lnTo>
                  <a:lnTo>
                    <a:pt x="4336" y="1584"/>
                  </a:lnTo>
                  <a:lnTo>
                    <a:pt x="4311" y="1389"/>
                  </a:lnTo>
                  <a:lnTo>
                    <a:pt x="4262" y="1243"/>
                  </a:lnTo>
                  <a:lnTo>
                    <a:pt x="4214" y="1073"/>
                  </a:lnTo>
                  <a:lnTo>
                    <a:pt x="4141" y="926"/>
                  </a:lnTo>
                  <a:lnTo>
                    <a:pt x="4043" y="780"/>
                  </a:lnTo>
                  <a:lnTo>
                    <a:pt x="3946" y="634"/>
                  </a:lnTo>
                  <a:lnTo>
                    <a:pt x="3824" y="512"/>
                  </a:lnTo>
                  <a:lnTo>
                    <a:pt x="3702" y="415"/>
                  </a:lnTo>
                  <a:lnTo>
                    <a:pt x="3580" y="318"/>
                  </a:lnTo>
                  <a:lnTo>
                    <a:pt x="3434" y="220"/>
                  </a:lnTo>
                  <a:lnTo>
                    <a:pt x="3288" y="147"/>
                  </a:lnTo>
                  <a:lnTo>
                    <a:pt x="3118" y="98"/>
                  </a:lnTo>
                  <a:lnTo>
                    <a:pt x="2947" y="50"/>
                  </a:lnTo>
                  <a:lnTo>
                    <a:pt x="2777" y="25"/>
                  </a:lnTo>
                  <a:lnTo>
                    <a:pt x="2606" y="1"/>
                  </a:lnTo>
                  <a:lnTo>
                    <a:pt x="2606" y="1"/>
                  </a:lnTo>
                  <a:lnTo>
                    <a:pt x="2436" y="25"/>
                  </a:lnTo>
                  <a:lnTo>
                    <a:pt x="2265" y="50"/>
                  </a:lnTo>
                  <a:lnTo>
                    <a:pt x="2095" y="98"/>
                  </a:lnTo>
                  <a:lnTo>
                    <a:pt x="1924" y="147"/>
                  </a:lnTo>
                  <a:lnTo>
                    <a:pt x="1778" y="220"/>
                  </a:lnTo>
                  <a:lnTo>
                    <a:pt x="1632" y="318"/>
                  </a:lnTo>
                  <a:lnTo>
                    <a:pt x="1510" y="415"/>
                  </a:lnTo>
                  <a:lnTo>
                    <a:pt x="1389" y="512"/>
                  </a:lnTo>
                  <a:lnTo>
                    <a:pt x="1267" y="634"/>
                  </a:lnTo>
                  <a:lnTo>
                    <a:pt x="1169" y="780"/>
                  </a:lnTo>
                  <a:lnTo>
                    <a:pt x="1072" y="926"/>
                  </a:lnTo>
                  <a:lnTo>
                    <a:pt x="999" y="1073"/>
                  </a:lnTo>
                  <a:lnTo>
                    <a:pt x="950" y="1243"/>
                  </a:lnTo>
                  <a:lnTo>
                    <a:pt x="901" y="1389"/>
                  </a:lnTo>
                  <a:lnTo>
                    <a:pt x="877" y="1584"/>
                  </a:lnTo>
                  <a:lnTo>
                    <a:pt x="877" y="1754"/>
                  </a:lnTo>
                  <a:lnTo>
                    <a:pt x="877" y="14443"/>
                  </a:lnTo>
                  <a:lnTo>
                    <a:pt x="877" y="14443"/>
                  </a:lnTo>
                  <a:lnTo>
                    <a:pt x="682" y="14638"/>
                  </a:lnTo>
                  <a:lnTo>
                    <a:pt x="512" y="14833"/>
                  </a:lnTo>
                  <a:lnTo>
                    <a:pt x="366" y="15052"/>
                  </a:lnTo>
                  <a:lnTo>
                    <a:pt x="244" y="15296"/>
                  </a:lnTo>
                  <a:lnTo>
                    <a:pt x="146" y="15564"/>
                  </a:lnTo>
                  <a:lnTo>
                    <a:pt x="73" y="15832"/>
                  </a:lnTo>
                  <a:lnTo>
                    <a:pt x="25" y="16100"/>
                  </a:lnTo>
                  <a:lnTo>
                    <a:pt x="0" y="16392"/>
                  </a:lnTo>
                  <a:lnTo>
                    <a:pt x="0" y="16392"/>
                  </a:lnTo>
                  <a:lnTo>
                    <a:pt x="25" y="16635"/>
                  </a:lnTo>
                  <a:lnTo>
                    <a:pt x="49" y="16903"/>
                  </a:lnTo>
                  <a:lnTo>
                    <a:pt x="122" y="17147"/>
                  </a:lnTo>
                  <a:lnTo>
                    <a:pt x="195" y="17390"/>
                  </a:lnTo>
                  <a:lnTo>
                    <a:pt x="317" y="17634"/>
                  </a:lnTo>
                  <a:lnTo>
                    <a:pt x="439" y="17829"/>
                  </a:lnTo>
                  <a:lnTo>
                    <a:pt x="609" y="18048"/>
                  </a:lnTo>
                  <a:lnTo>
                    <a:pt x="755" y="18218"/>
                  </a:lnTo>
                  <a:lnTo>
                    <a:pt x="950" y="18389"/>
                  </a:lnTo>
                  <a:lnTo>
                    <a:pt x="1145" y="18535"/>
                  </a:lnTo>
                  <a:lnTo>
                    <a:pt x="1364" y="18681"/>
                  </a:lnTo>
                  <a:lnTo>
                    <a:pt x="1583" y="18779"/>
                  </a:lnTo>
                  <a:lnTo>
                    <a:pt x="1827" y="18876"/>
                  </a:lnTo>
                  <a:lnTo>
                    <a:pt x="2070" y="18925"/>
                  </a:lnTo>
                  <a:lnTo>
                    <a:pt x="2338" y="18973"/>
                  </a:lnTo>
                  <a:lnTo>
                    <a:pt x="2606" y="18998"/>
                  </a:lnTo>
                  <a:lnTo>
                    <a:pt x="2606" y="18998"/>
                  </a:lnTo>
                  <a:lnTo>
                    <a:pt x="2874" y="18973"/>
                  </a:lnTo>
                  <a:lnTo>
                    <a:pt x="3142" y="18925"/>
                  </a:lnTo>
                  <a:lnTo>
                    <a:pt x="3386" y="18876"/>
                  </a:lnTo>
                  <a:lnTo>
                    <a:pt x="3629" y="18779"/>
                  </a:lnTo>
                  <a:lnTo>
                    <a:pt x="3848" y="18681"/>
                  </a:lnTo>
                  <a:lnTo>
                    <a:pt x="4068" y="18535"/>
                  </a:lnTo>
                  <a:lnTo>
                    <a:pt x="4262" y="18389"/>
                  </a:lnTo>
                  <a:lnTo>
                    <a:pt x="4457" y="18218"/>
                  </a:lnTo>
                  <a:lnTo>
                    <a:pt x="4603" y="18048"/>
                  </a:lnTo>
                  <a:lnTo>
                    <a:pt x="4774" y="17829"/>
                  </a:lnTo>
                  <a:lnTo>
                    <a:pt x="4896" y="17634"/>
                  </a:lnTo>
                  <a:lnTo>
                    <a:pt x="5017" y="17390"/>
                  </a:lnTo>
                  <a:lnTo>
                    <a:pt x="5091" y="17147"/>
                  </a:lnTo>
                  <a:lnTo>
                    <a:pt x="5164" y="16903"/>
                  </a:lnTo>
                  <a:lnTo>
                    <a:pt x="5188" y="16635"/>
                  </a:lnTo>
                  <a:lnTo>
                    <a:pt x="5212" y="16392"/>
                  </a:lnTo>
                  <a:lnTo>
                    <a:pt x="5212" y="16392"/>
                  </a:lnTo>
                  <a:lnTo>
                    <a:pt x="5188" y="16100"/>
                  </a:lnTo>
                  <a:lnTo>
                    <a:pt x="5139" y="15832"/>
                  </a:lnTo>
                  <a:lnTo>
                    <a:pt x="5066" y="15564"/>
                  </a:lnTo>
                  <a:lnTo>
                    <a:pt x="4969" y="15296"/>
                  </a:lnTo>
                  <a:lnTo>
                    <a:pt x="4847" y="15052"/>
                  </a:lnTo>
                  <a:lnTo>
                    <a:pt x="4701" y="14833"/>
                  </a:lnTo>
                  <a:lnTo>
                    <a:pt x="4530" y="14638"/>
                  </a:lnTo>
                  <a:lnTo>
                    <a:pt x="4336" y="14443"/>
                  </a:lnTo>
                  <a:lnTo>
                    <a:pt x="4336" y="14443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05" name="Shape 505"/>
            <p:cNvSpPr/>
            <p:nvPr/>
          </p:nvSpPr>
          <p:spPr>
            <a:xfrm>
              <a:off x="756475" y="3090675"/>
              <a:ext cx="81625" cy="318475"/>
            </a:xfrm>
            <a:custGeom>
              <a:pathLst>
                <a:path extrusionOk="0" fill="none" h="12739" w="3265">
                  <a:moveTo>
                    <a:pt x="2387" y="1"/>
                  </a:moveTo>
                  <a:lnTo>
                    <a:pt x="877" y="1"/>
                  </a:lnTo>
                  <a:lnTo>
                    <a:pt x="877" y="9158"/>
                  </a:lnTo>
                  <a:lnTo>
                    <a:pt x="877" y="9158"/>
                  </a:lnTo>
                  <a:lnTo>
                    <a:pt x="853" y="9353"/>
                  </a:lnTo>
                  <a:lnTo>
                    <a:pt x="780" y="9548"/>
                  </a:lnTo>
                  <a:lnTo>
                    <a:pt x="682" y="9719"/>
                  </a:lnTo>
                  <a:lnTo>
                    <a:pt x="536" y="9889"/>
                  </a:lnTo>
                  <a:lnTo>
                    <a:pt x="536" y="9889"/>
                  </a:lnTo>
                  <a:lnTo>
                    <a:pt x="415" y="10011"/>
                  </a:lnTo>
                  <a:lnTo>
                    <a:pt x="317" y="10133"/>
                  </a:lnTo>
                  <a:lnTo>
                    <a:pt x="220" y="10279"/>
                  </a:lnTo>
                  <a:lnTo>
                    <a:pt x="147" y="10425"/>
                  </a:lnTo>
                  <a:lnTo>
                    <a:pt x="74" y="10595"/>
                  </a:lnTo>
                  <a:lnTo>
                    <a:pt x="49" y="10766"/>
                  </a:lnTo>
                  <a:lnTo>
                    <a:pt x="1" y="10936"/>
                  </a:lnTo>
                  <a:lnTo>
                    <a:pt x="1" y="11107"/>
                  </a:lnTo>
                  <a:lnTo>
                    <a:pt x="1" y="11107"/>
                  </a:lnTo>
                  <a:lnTo>
                    <a:pt x="1" y="11253"/>
                  </a:lnTo>
                  <a:lnTo>
                    <a:pt x="25" y="11423"/>
                  </a:lnTo>
                  <a:lnTo>
                    <a:pt x="74" y="11570"/>
                  </a:lnTo>
                  <a:lnTo>
                    <a:pt x="122" y="11740"/>
                  </a:lnTo>
                  <a:lnTo>
                    <a:pt x="195" y="11862"/>
                  </a:lnTo>
                  <a:lnTo>
                    <a:pt x="293" y="12008"/>
                  </a:lnTo>
                  <a:lnTo>
                    <a:pt x="366" y="12130"/>
                  </a:lnTo>
                  <a:lnTo>
                    <a:pt x="488" y="12251"/>
                  </a:lnTo>
                  <a:lnTo>
                    <a:pt x="585" y="12349"/>
                  </a:lnTo>
                  <a:lnTo>
                    <a:pt x="731" y="12446"/>
                  </a:lnTo>
                  <a:lnTo>
                    <a:pt x="853" y="12519"/>
                  </a:lnTo>
                  <a:lnTo>
                    <a:pt x="999" y="12592"/>
                  </a:lnTo>
                  <a:lnTo>
                    <a:pt x="1145" y="12666"/>
                  </a:lnTo>
                  <a:lnTo>
                    <a:pt x="1316" y="12690"/>
                  </a:lnTo>
                  <a:lnTo>
                    <a:pt x="1462" y="12714"/>
                  </a:lnTo>
                  <a:lnTo>
                    <a:pt x="1632" y="12739"/>
                  </a:lnTo>
                  <a:lnTo>
                    <a:pt x="1632" y="12739"/>
                  </a:lnTo>
                  <a:lnTo>
                    <a:pt x="1803" y="12714"/>
                  </a:lnTo>
                  <a:lnTo>
                    <a:pt x="1949" y="12690"/>
                  </a:lnTo>
                  <a:lnTo>
                    <a:pt x="2119" y="12666"/>
                  </a:lnTo>
                  <a:lnTo>
                    <a:pt x="2266" y="12592"/>
                  </a:lnTo>
                  <a:lnTo>
                    <a:pt x="2412" y="12519"/>
                  </a:lnTo>
                  <a:lnTo>
                    <a:pt x="2533" y="12446"/>
                  </a:lnTo>
                  <a:lnTo>
                    <a:pt x="2680" y="12349"/>
                  </a:lnTo>
                  <a:lnTo>
                    <a:pt x="2777" y="12251"/>
                  </a:lnTo>
                  <a:lnTo>
                    <a:pt x="2899" y="12130"/>
                  </a:lnTo>
                  <a:lnTo>
                    <a:pt x="2972" y="12008"/>
                  </a:lnTo>
                  <a:lnTo>
                    <a:pt x="3069" y="11862"/>
                  </a:lnTo>
                  <a:lnTo>
                    <a:pt x="3142" y="11740"/>
                  </a:lnTo>
                  <a:lnTo>
                    <a:pt x="3191" y="11570"/>
                  </a:lnTo>
                  <a:lnTo>
                    <a:pt x="3240" y="11423"/>
                  </a:lnTo>
                  <a:lnTo>
                    <a:pt x="3264" y="11253"/>
                  </a:lnTo>
                  <a:lnTo>
                    <a:pt x="3264" y="11107"/>
                  </a:lnTo>
                  <a:lnTo>
                    <a:pt x="3264" y="11107"/>
                  </a:lnTo>
                  <a:lnTo>
                    <a:pt x="3264" y="10936"/>
                  </a:lnTo>
                  <a:lnTo>
                    <a:pt x="3215" y="10766"/>
                  </a:lnTo>
                  <a:lnTo>
                    <a:pt x="3191" y="10595"/>
                  </a:lnTo>
                  <a:lnTo>
                    <a:pt x="3118" y="10425"/>
                  </a:lnTo>
                  <a:lnTo>
                    <a:pt x="3045" y="10279"/>
                  </a:lnTo>
                  <a:lnTo>
                    <a:pt x="2947" y="10133"/>
                  </a:lnTo>
                  <a:lnTo>
                    <a:pt x="2850" y="10011"/>
                  </a:lnTo>
                  <a:lnTo>
                    <a:pt x="2728" y="9889"/>
                  </a:lnTo>
                  <a:lnTo>
                    <a:pt x="2728" y="9889"/>
                  </a:lnTo>
                  <a:lnTo>
                    <a:pt x="2582" y="9719"/>
                  </a:lnTo>
                  <a:lnTo>
                    <a:pt x="2485" y="9548"/>
                  </a:lnTo>
                  <a:lnTo>
                    <a:pt x="2412" y="9353"/>
                  </a:lnTo>
                  <a:lnTo>
                    <a:pt x="2387" y="9158"/>
                  </a:lnTo>
                  <a:lnTo>
                    <a:pt x="2387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06" name="Shape 506"/>
            <p:cNvSpPr/>
            <p:nvPr/>
          </p:nvSpPr>
          <p:spPr>
            <a:xfrm>
              <a:off x="802750" y="3129050"/>
              <a:ext cx="13425" cy="25"/>
            </a:xfrm>
            <a:custGeom>
              <a:pathLst>
                <a:path extrusionOk="0" fill="none" h="1" w="537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07" name="Shape 507"/>
            <p:cNvSpPr/>
            <p:nvPr/>
          </p:nvSpPr>
          <p:spPr>
            <a:xfrm>
              <a:off x="802750" y="3162525"/>
              <a:ext cx="13425" cy="25"/>
            </a:xfrm>
            <a:custGeom>
              <a:pathLst>
                <a:path extrusionOk="0" fill="none" h="1" w="537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08" name="Shape 508"/>
            <p:cNvSpPr/>
            <p:nvPr/>
          </p:nvSpPr>
          <p:spPr>
            <a:xfrm>
              <a:off x="802750" y="3196025"/>
              <a:ext cx="13425" cy="25"/>
            </a:xfrm>
            <a:custGeom>
              <a:pathLst>
                <a:path extrusionOk="0" fill="none" h="1" w="537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09" name="Shape 509"/>
            <p:cNvSpPr/>
            <p:nvPr/>
          </p:nvSpPr>
          <p:spPr>
            <a:xfrm>
              <a:off x="802750" y="3229500"/>
              <a:ext cx="13425" cy="25"/>
            </a:xfrm>
            <a:custGeom>
              <a:pathLst>
                <a:path extrusionOk="0" fill="none" h="1" w="537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10" name="Shape 510"/>
            <p:cNvSpPr/>
            <p:nvPr/>
          </p:nvSpPr>
          <p:spPr>
            <a:xfrm>
              <a:off x="802750" y="3263000"/>
              <a:ext cx="13425" cy="25"/>
            </a:xfrm>
            <a:custGeom>
              <a:pathLst>
                <a:path extrusionOk="0" fill="none" h="1" w="537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11" name="Shape 511"/>
            <p:cNvSpPr/>
            <p:nvPr/>
          </p:nvSpPr>
          <p:spPr>
            <a:xfrm>
              <a:off x="802750" y="3296475"/>
              <a:ext cx="13425" cy="25"/>
            </a:xfrm>
            <a:custGeom>
              <a:pathLst>
                <a:path extrusionOk="0" fill="none" h="1" w="537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512" name="Shape 512"/>
          <p:cNvSpPr/>
          <p:nvPr/>
        </p:nvSpPr>
        <p:spPr>
          <a:xfrm>
            <a:off x="1484912" y="2598659"/>
            <a:ext cx="335737" cy="430924"/>
          </a:xfrm>
          <a:custGeom>
            <a:pathLst>
              <a:path extrusionOk="0" fill="none" h="20508" w="15978">
                <a:moveTo>
                  <a:pt x="15977" y="1292"/>
                </a:moveTo>
                <a:lnTo>
                  <a:pt x="15977" y="19217"/>
                </a:lnTo>
                <a:lnTo>
                  <a:pt x="15977" y="19217"/>
                </a:lnTo>
                <a:lnTo>
                  <a:pt x="15953" y="19485"/>
                </a:lnTo>
                <a:lnTo>
                  <a:pt x="15880" y="19728"/>
                </a:lnTo>
                <a:lnTo>
                  <a:pt x="15758" y="19948"/>
                </a:lnTo>
                <a:lnTo>
                  <a:pt x="15612" y="20142"/>
                </a:lnTo>
                <a:lnTo>
                  <a:pt x="15417" y="20289"/>
                </a:lnTo>
                <a:lnTo>
                  <a:pt x="15198" y="20410"/>
                </a:lnTo>
                <a:lnTo>
                  <a:pt x="14955" y="20483"/>
                </a:lnTo>
                <a:lnTo>
                  <a:pt x="14711" y="20508"/>
                </a:lnTo>
                <a:lnTo>
                  <a:pt x="1267" y="20508"/>
                </a:lnTo>
                <a:lnTo>
                  <a:pt x="1267" y="20508"/>
                </a:lnTo>
                <a:lnTo>
                  <a:pt x="1023" y="20483"/>
                </a:lnTo>
                <a:lnTo>
                  <a:pt x="780" y="20410"/>
                </a:lnTo>
                <a:lnTo>
                  <a:pt x="561" y="20289"/>
                </a:lnTo>
                <a:lnTo>
                  <a:pt x="366" y="20142"/>
                </a:lnTo>
                <a:lnTo>
                  <a:pt x="220" y="19948"/>
                </a:lnTo>
                <a:lnTo>
                  <a:pt x="98" y="19728"/>
                </a:lnTo>
                <a:lnTo>
                  <a:pt x="25" y="19485"/>
                </a:lnTo>
                <a:lnTo>
                  <a:pt x="1" y="19217"/>
                </a:lnTo>
                <a:lnTo>
                  <a:pt x="1" y="1292"/>
                </a:lnTo>
                <a:lnTo>
                  <a:pt x="1" y="1292"/>
                </a:lnTo>
                <a:lnTo>
                  <a:pt x="25" y="1024"/>
                </a:lnTo>
                <a:lnTo>
                  <a:pt x="98" y="780"/>
                </a:lnTo>
                <a:lnTo>
                  <a:pt x="220" y="561"/>
                </a:lnTo>
                <a:lnTo>
                  <a:pt x="366" y="366"/>
                </a:lnTo>
                <a:lnTo>
                  <a:pt x="561" y="220"/>
                </a:lnTo>
                <a:lnTo>
                  <a:pt x="780" y="98"/>
                </a:lnTo>
                <a:lnTo>
                  <a:pt x="1023" y="25"/>
                </a:lnTo>
                <a:lnTo>
                  <a:pt x="1267" y="1"/>
                </a:lnTo>
                <a:lnTo>
                  <a:pt x="14711" y="1"/>
                </a:lnTo>
                <a:lnTo>
                  <a:pt x="14711" y="1"/>
                </a:lnTo>
                <a:lnTo>
                  <a:pt x="14955" y="25"/>
                </a:lnTo>
                <a:lnTo>
                  <a:pt x="15198" y="98"/>
                </a:lnTo>
                <a:lnTo>
                  <a:pt x="15417" y="220"/>
                </a:lnTo>
                <a:lnTo>
                  <a:pt x="15612" y="366"/>
                </a:lnTo>
                <a:lnTo>
                  <a:pt x="15758" y="561"/>
                </a:lnTo>
                <a:lnTo>
                  <a:pt x="15880" y="780"/>
                </a:lnTo>
                <a:lnTo>
                  <a:pt x="15953" y="1024"/>
                </a:lnTo>
                <a:lnTo>
                  <a:pt x="15977" y="1292"/>
                </a:lnTo>
                <a:lnTo>
                  <a:pt x="15977" y="1292"/>
                </a:lnTo>
                <a:close/>
                <a:moveTo>
                  <a:pt x="7989" y="19899"/>
                </a:moveTo>
                <a:lnTo>
                  <a:pt x="7989" y="19899"/>
                </a:lnTo>
                <a:lnTo>
                  <a:pt x="8159" y="19875"/>
                </a:lnTo>
                <a:lnTo>
                  <a:pt x="8306" y="19826"/>
                </a:lnTo>
                <a:lnTo>
                  <a:pt x="8452" y="19753"/>
                </a:lnTo>
                <a:lnTo>
                  <a:pt x="8574" y="19655"/>
                </a:lnTo>
                <a:lnTo>
                  <a:pt x="8671" y="19534"/>
                </a:lnTo>
                <a:lnTo>
                  <a:pt x="8744" y="19387"/>
                </a:lnTo>
                <a:lnTo>
                  <a:pt x="8793" y="19241"/>
                </a:lnTo>
                <a:lnTo>
                  <a:pt x="8817" y="19071"/>
                </a:lnTo>
                <a:lnTo>
                  <a:pt x="8817" y="19071"/>
                </a:lnTo>
                <a:lnTo>
                  <a:pt x="8793" y="18900"/>
                </a:lnTo>
                <a:lnTo>
                  <a:pt x="8744" y="18754"/>
                </a:lnTo>
                <a:lnTo>
                  <a:pt x="8671" y="18608"/>
                </a:lnTo>
                <a:lnTo>
                  <a:pt x="8574" y="18486"/>
                </a:lnTo>
                <a:lnTo>
                  <a:pt x="8452" y="18389"/>
                </a:lnTo>
                <a:lnTo>
                  <a:pt x="8306" y="18316"/>
                </a:lnTo>
                <a:lnTo>
                  <a:pt x="8159" y="18267"/>
                </a:lnTo>
                <a:lnTo>
                  <a:pt x="7989" y="18243"/>
                </a:lnTo>
                <a:lnTo>
                  <a:pt x="7989" y="18243"/>
                </a:lnTo>
                <a:lnTo>
                  <a:pt x="7819" y="18267"/>
                </a:lnTo>
                <a:lnTo>
                  <a:pt x="7672" y="18316"/>
                </a:lnTo>
                <a:lnTo>
                  <a:pt x="7526" y="18389"/>
                </a:lnTo>
                <a:lnTo>
                  <a:pt x="7404" y="18486"/>
                </a:lnTo>
                <a:lnTo>
                  <a:pt x="7307" y="18608"/>
                </a:lnTo>
                <a:lnTo>
                  <a:pt x="7234" y="18754"/>
                </a:lnTo>
                <a:lnTo>
                  <a:pt x="7185" y="18900"/>
                </a:lnTo>
                <a:lnTo>
                  <a:pt x="7161" y="19071"/>
                </a:lnTo>
                <a:lnTo>
                  <a:pt x="7161" y="19071"/>
                </a:lnTo>
                <a:lnTo>
                  <a:pt x="7185" y="19241"/>
                </a:lnTo>
                <a:lnTo>
                  <a:pt x="7234" y="19387"/>
                </a:lnTo>
                <a:lnTo>
                  <a:pt x="7307" y="19534"/>
                </a:lnTo>
                <a:lnTo>
                  <a:pt x="7404" y="19655"/>
                </a:lnTo>
                <a:lnTo>
                  <a:pt x="7526" y="19753"/>
                </a:lnTo>
                <a:lnTo>
                  <a:pt x="7672" y="19826"/>
                </a:lnTo>
                <a:lnTo>
                  <a:pt x="7819" y="19875"/>
                </a:lnTo>
                <a:lnTo>
                  <a:pt x="7989" y="19899"/>
                </a:lnTo>
                <a:lnTo>
                  <a:pt x="7989" y="19899"/>
                </a:lnTo>
                <a:close/>
                <a:moveTo>
                  <a:pt x="14394" y="1584"/>
                </a:moveTo>
                <a:lnTo>
                  <a:pt x="1584" y="1584"/>
                </a:lnTo>
                <a:lnTo>
                  <a:pt x="1584" y="17634"/>
                </a:lnTo>
                <a:lnTo>
                  <a:pt x="14394" y="17634"/>
                </a:lnTo>
                <a:lnTo>
                  <a:pt x="14394" y="1584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13" name="Shape 513"/>
          <p:cNvSpPr/>
          <p:nvPr/>
        </p:nvSpPr>
        <p:spPr>
          <a:xfrm>
            <a:off x="963404" y="2598659"/>
            <a:ext cx="248745" cy="430924"/>
          </a:xfrm>
          <a:custGeom>
            <a:pathLst>
              <a:path extrusionOk="0" fill="none" h="20508" w="11838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514" name="Shape 514"/>
          <p:cNvGrpSpPr/>
          <p:nvPr/>
        </p:nvGrpSpPr>
        <p:grpSpPr>
          <a:xfrm>
            <a:off x="2023737" y="2627227"/>
            <a:ext cx="387932" cy="367466"/>
            <a:chOff x="2583100" y="2973775"/>
            <a:chExt cx="461550" cy="437200"/>
          </a:xfrm>
        </p:grpSpPr>
        <p:sp>
          <p:nvSpPr>
            <p:cNvPr id="515" name="Shape 515"/>
            <p:cNvSpPr/>
            <p:nvPr/>
          </p:nvSpPr>
          <p:spPr>
            <a:xfrm>
              <a:off x="2701225" y="3315975"/>
              <a:ext cx="225300" cy="95000"/>
            </a:xfrm>
            <a:custGeom>
              <a:pathLst>
                <a:path extrusionOk="0" fill="none" h="3800" w="9012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16" name="Shape 516"/>
            <p:cNvSpPr/>
            <p:nvPr/>
          </p:nvSpPr>
          <p:spPr>
            <a:xfrm>
              <a:off x="2583100" y="2973775"/>
              <a:ext cx="461550" cy="336125"/>
            </a:xfrm>
            <a:custGeom>
              <a:pathLst>
                <a:path extrusionOk="0" fill="none" h="13445" w="18462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517" name="Shape 517"/>
          <p:cNvSpPr/>
          <p:nvPr/>
        </p:nvSpPr>
        <p:spPr>
          <a:xfrm>
            <a:off x="3734681" y="2636021"/>
            <a:ext cx="356203" cy="356203"/>
          </a:xfrm>
          <a:custGeom>
            <a:pathLst>
              <a:path extrusionOk="0" fill="none" h="16952" w="16952">
                <a:moveTo>
                  <a:pt x="16173" y="7015"/>
                </a:moveTo>
                <a:lnTo>
                  <a:pt x="14419" y="6820"/>
                </a:lnTo>
                <a:lnTo>
                  <a:pt x="14419" y="6820"/>
                </a:lnTo>
                <a:lnTo>
                  <a:pt x="14322" y="6479"/>
                </a:lnTo>
                <a:lnTo>
                  <a:pt x="14175" y="6114"/>
                </a:lnTo>
                <a:lnTo>
                  <a:pt x="14029" y="5773"/>
                </a:lnTo>
                <a:lnTo>
                  <a:pt x="13859" y="5432"/>
                </a:lnTo>
                <a:lnTo>
                  <a:pt x="14955" y="4068"/>
                </a:lnTo>
                <a:lnTo>
                  <a:pt x="14955" y="4068"/>
                </a:lnTo>
                <a:lnTo>
                  <a:pt x="15028" y="3922"/>
                </a:lnTo>
                <a:lnTo>
                  <a:pt x="15077" y="3776"/>
                </a:lnTo>
                <a:lnTo>
                  <a:pt x="15125" y="3630"/>
                </a:lnTo>
                <a:lnTo>
                  <a:pt x="15125" y="3484"/>
                </a:lnTo>
                <a:lnTo>
                  <a:pt x="15101" y="3313"/>
                </a:lnTo>
                <a:lnTo>
                  <a:pt x="15052" y="3167"/>
                </a:lnTo>
                <a:lnTo>
                  <a:pt x="14979" y="3021"/>
                </a:lnTo>
                <a:lnTo>
                  <a:pt x="14882" y="2899"/>
                </a:lnTo>
                <a:lnTo>
                  <a:pt x="14054" y="2071"/>
                </a:lnTo>
                <a:lnTo>
                  <a:pt x="14054" y="2071"/>
                </a:lnTo>
                <a:lnTo>
                  <a:pt x="13932" y="1974"/>
                </a:lnTo>
                <a:lnTo>
                  <a:pt x="13786" y="1901"/>
                </a:lnTo>
                <a:lnTo>
                  <a:pt x="13640" y="1852"/>
                </a:lnTo>
                <a:lnTo>
                  <a:pt x="13469" y="1827"/>
                </a:lnTo>
                <a:lnTo>
                  <a:pt x="13323" y="1827"/>
                </a:lnTo>
                <a:lnTo>
                  <a:pt x="13177" y="1876"/>
                </a:lnTo>
                <a:lnTo>
                  <a:pt x="13031" y="1925"/>
                </a:lnTo>
                <a:lnTo>
                  <a:pt x="12885" y="2022"/>
                </a:lnTo>
                <a:lnTo>
                  <a:pt x="11521" y="3094"/>
                </a:lnTo>
                <a:lnTo>
                  <a:pt x="11521" y="3094"/>
                </a:lnTo>
                <a:lnTo>
                  <a:pt x="11180" y="2923"/>
                </a:lnTo>
                <a:lnTo>
                  <a:pt x="10839" y="2777"/>
                </a:lnTo>
                <a:lnTo>
                  <a:pt x="10473" y="2631"/>
                </a:lnTo>
                <a:lnTo>
                  <a:pt x="10133" y="2534"/>
                </a:lnTo>
                <a:lnTo>
                  <a:pt x="9938" y="780"/>
                </a:lnTo>
                <a:lnTo>
                  <a:pt x="9938" y="780"/>
                </a:lnTo>
                <a:lnTo>
                  <a:pt x="9889" y="634"/>
                </a:lnTo>
                <a:lnTo>
                  <a:pt x="9840" y="488"/>
                </a:lnTo>
                <a:lnTo>
                  <a:pt x="9743" y="342"/>
                </a:lnTo>
                <a:lnTo>
                  <a:pt x="9645" y="244"/>
                </a:lnTo>
                <a:lnTo>
                  <a:pt x="9499" y="147"/>
                </a:lnTo>
                <a:lnTo>
                  <a:pt x="9378" y="74"/>
                </a:lnTo>
                <a:lnTo>
                  <a:pt x="9231" y="25"/>
                </a:lnTo>
                <a:lnTo>
                  <a:pt x="9061" y="1"/>
                </a:lnTo>
                <a:lnTo>
                  <a:pt x="7892" y="1"/>
                </a:lnTo>
                <a:lnTo>
                  <a:pt x="7892" y="1"/>
                </a:lnTo>
                <a:lnTo>
                  <a:pt x="7721" y="25"/>
                </a:lnTo>
                <a:lnTo>
                  <a:pt x="7575" y="74"/>
                </a:lnTo>
                <a:lnTo>
                  <a:pt x="7453" y="147"/>
                </a:lnTo>
                <a:lnTo>
                  <a:pt x="7307" y="244"/>
                </a:lnTo>
                <a:lnTo>
                  <a:pt x="7210" y="342"/>
                </a:lnTo>
                <a:lnTo>
                  <a:pt x="7112" y="488"/>
                </a:lnTo>
                <a:lnTo>
                  <a:pt x="7064" y="634"/>
                </a:lnTo>
                <a:lnTo>
                  <a:pt x="7015" y="780"/>
                </a:lnTo>
                <a:lnTo>
                  <a:pt x="6820" y="2534"/>
                </a:lnTo>
                <a:lnTo>
                  <a:pt x="6820" y="2534"/>
                </a:lnTo>
                <a:lnTo>
                  <a:pt x="6479" y="2631"/>
                </a:lnTo>
                <a:lnTo>
                  <a:pt x="6114" y="2777"/>
                </a:lnTo>
                <a:lnTo>
                  <a:pt x="5773" y="2923"/>
                </a:lnTo>
                <a:lnTo>
                  <a:pt x="5432" y="3094"/>
                </a:lnTo>
                <a:lnTo>
                  <a:pt x="4068" y="2022"/>
                </a:lnTo>
                <a:lnTo>
                  <a:pt x="4068" y="2022"/>
                </a:lnTo>
                <a:lnTo>
                  <a:pt x="3922" y="1925"/>
                </a:lnTo>
                <a:lnTo>
                  <a:pt x="3776" y="1876"/>
                </a:lnTo>
                <a:lnTo>
                  <a:pt x="3630" y="1827"/>
                </a:lnTo>
                <a:lnTo>
                  <a:pt x="3484" y="1827"/>
                </a:lnTo>
                <a:lnTo>
                  <a:pt x="3313" y="1852"/>
                </a:lnTo>
                <a:lnTo>
                  <a:pt x="3167" y="1901"/>
                </a:lnTo>
                <a:lnTo>
                  <a:pt x="3021" y="1974"/>
                </a:lnTo>
                <a:lnTo>
                  <a:pt x="2899" y="2071"/>
                </a:lnTo>
                <a:lnTo>
                  <a:pt x="2071" y="2899"/>
                </a:lnTo>
                <a:lnTo>
                  <a:pt x="2071" y="2899"/>
                </a:lnTo>
                <a:lnTo>
                  <a:pt x="1974" y="3021"/>
                </a:lnTo>
                <a:lnTo>
                  <a:pt x="1901" y="3167"/>
                </a:lnTo>
                <a:lnTo>
                  <a:pt x="1852" y="3313"/>
                </a:lnTo>
                <a:lnTo>
                  <a:pt x="1827" y="3484"/>
                </a:lnTo>
                <a:lnTo>
                  <a:pt x="1827" y="3630"/>
                </a:lnTo>
                <a:lnTo>
                  <a:pt x="1876" y="3776"/>
                </a:lnTo>
                <a:lnTo>
                  <a:pt x="1925" y="3922"/>
                </a:lnTo>
                <a:lnTo>
                  <a:pt x="2022" y="4068"/>
                </a:lnTo>
                <a:lnTo>
                  <a:pt x="3094" y="5432"/>
                </a:lnTo>
                <a:lnTo>
                  <a:pt x="3094" y="5432"/>
                </a:lnTo>
                <a:lnTo>
                  <a:pt x="2923" y="5773"/>
                </a:lnTo>
                <a:lnTo>
                  <a:pt x="2777" y="6114"/>
                </a:lnTo>
                <a:lnTo>
                  <a:pt x="2631" y="6479"/>
                </a:lnTo>
                <a:lnTo>
                  <a:pt x="2534" y="6820"/>
                </a:lnTo>
                <a:lnTo>
                  <a:pt x="780" y="7015"/>
                </a:lnTo>
                <a:lnTo>
                  <a:pt x="780" y="7015"/>
                </a:lnTo>
                <a:lnTo>
                  <a:pt x="634" y="7064"/>
                </a:lnTo>
                <a:lnTo>
                  <a:pt x="488" y="7112"/>
                </a:lnTo>
                <a:lnTo>
                  <a:pt x="342" y="7210"/>
                </a:lnTo>
                <a:lnTo>
                  <a:pt x="244" y="7307"/>
                </a:lnTo>
                <a:lnTo>
                  <a:pt x="147" y="7453"/>
                </a:lnTo>
                <a:lnTo>
                  <a:pt x="74" y="7575"/>
                </a:lnTo>
                <a:lnTo>
                  <a:pt x="25" y="7721"/>
                </a:lnTo>
                <a:lnTo>
                  <a:pt x="1" y="7892"/>
                </a:lnTo>
                <a:lnTo>
                  <a:pt x="1" y="9061"/>
                </a:lnTo>
                <a:lnTo>
                  <a:pt x="1" y="9061"/>
                </a:lnTo>
                <a:lnTo>
                  <a:pt x="25" y="9231"/>
                </a:lnTo>
                <a:lnTo>
                  <a:pt x="74" y="9377"/>
                </a:lnTo>
                <a:lnTo>
                  <a:pt x="147" y="9499"/>
                </a:lnTo>
                <a:lnTo>
                  <a:pt x="244" y="9645"/>
                </a:lnTo>
                <a:lnTo>
                  <a:pt x="342" y="9743"/>
                </a:lnTo>
                <a:lnTo>
                  <a:pt x="488" y="9840"/>
                </a:lnTo>
                <a:lnTo>
                  <a:pt x="634" y="9889"/>
                </a:lnTo>
                <a:lnTo>
                  <a:pt x="780" y="9938"/>
                </a:lnTo>
                <a:lnTo>
                  <a:pt x="2534" y="10132"/>
                </a:lnTo>
                <a:lnTo>
                  <a:pt x="2534" y="10132"/>
                </a:lnTo>
                <a:lnTo>
                  <a:pt x="2631" y="10473"/>
                </a:lnTo>
                <a:lnTo>
                  <a:pt x="2777" y="10839"/>
                </a:lnTo>
                <a:lnTo>
                  <a:pt x="2923" y="11180"/>
                </a:lnTo>
                <a:lnTo>
                  <a:pt x="3094" y="11521"/>
                </a:lnTo>
                <a:lnTo>
                  <a:pt x="2022" y="12885"/>
                </a:lnTo>
                <a:lnTo>
                  <a:pt x="2022" y="12885"/>
                </a:lnTo>
                <a:lnTo>
                  <a:pt x="1925" y="13031"/>
                </a:lnTo>
                <a:lnTo>
                  <a:pt x="1876" y="13177"/>
                </a:lnTo>
                <a:lnTo>
                  <a:pt x="1827" y="13323"/>
                </a:lnTo>
                <a:lnTo>
                  <a:pt x="1827" y="13469"/>
                </a:lnTo>
                <a:lnTo>
                  <a:pt x="1852" y="13640"/>
                </a:lnTo>
                <a:lnTo>
                  <a:pt x="1901" y="13786"/>
                </a:lnTo>
                <a:lnTo>
                  <a:pt x="1974" y="13932"/>
                </a:lnTo>
                <a:lnTo>
                  <a:pt x="2071" y="14054"/>
                </a:lnTo>
                <a:lnTo>
                  <a:pt x="2899" y="14882"/>
                </a:lnTo>
                <a:lnTo>
                  <a:pt x="2899" y="14882"/>
                </a:lnTo>
                <a:lnTo>
                  <a:pt x="3021" y="14979"/>
                </a:lnTo>
                <a:lnTo>
                  <a:pt x="3167" y="15052"/>
                </a:lnTo>
                <a:lnTo>
                  <a:pt x="3313" y="15101"/>
                </a:lnTo>
                <a:lnTo>
                  <a:pt x="3484" y="15125"/>
                </a:lnTo>
                <a:lnTo>
                  <a:pt x="3630" y="15125"/>
                </a:lnTo>
                <a:lnTo>
                  <a:pt x="3776" y="15077"/>
                </a:lnTo>
                <a:lnTo>
                  <a:pt x="3922" y="15028"/>
                </a:lnTo>
                <a:lnTo>
                  <a:pt x="4068" y="14955"/>
                </a:lnTo>
                <a:lnTo>
                  <a:pt x="5432" y="13859"/>
                </a:lnTo>
                <a:lnTo>
                  <a:pt x="5432" y="13859"/>
                </a:lnTo>
                <a:lnTo>
                  <a:pt x="5773" y="14029"/>
                </a:lnTo>
                <a:lnTo>
                  <a:pt x="6114" y="14175"/>
                </a:lnTo>
                <a:lnTo>
                  <a:pt x="6479" y="14322"/>
                </a:lnTo>
                <a:lnTo>
                  <a:pt x="6820" y="14419"/>
                </a:lnTo>
                <a:lnTo>
                  <a:pt x="7015" y="16173"/>
                </a:lnTo>
                <a:lnTo>
                  <a:pt x="7015" y="16173"/>
                </a:lnTo>
                <a:lnTo>
                  <a:pt x="7064" y="16319"/>
                </a:lnTo>
                <a:lnTo>
                  <a:pt x="7112" y="16465"/>
                </a:lnTo>
                <a:lnTo>
                  <a:pt x="7210" y="16611"/>
                </a:lnTo>
                <a:lnTo>
                  <a:pt x="7307" y="16708"/>
                </a:lnTo>
                <a:lnTo>
                  <a:pt x="7453" y="16806"/>
                </a:lnTo>
                <a:lnTo>
                  <a:pt x="7575" y="16879"/>
                </a:lnTo>
                <a:lnTo>
                  <a:pt x="7721" y="16928"/>
                </a:lnTo>
                <a:lnTo>
                  <a:pt x="7892" y="16952"/>
                </a:lnTo>
                <a:lnTo>
                  <a:pt x="9061" y="16952"/>
                </a:lnTo>
                <a:lnTo>
                  <a:pt x="9061" y="16952"/>
                </a:lnTo>
                <a:lnTo>
                  <a:pt x="9231" y="16928"/>
                </a:lnTo>
                <a:lnTo>
                  <a:pt x="9378" y="16879"/>
                </a:lnTo>
                <a:lnTo>
                  <a:pt x="9499" y="16806"/>
                </a:lnTo>
                <a:lnTo>
                  <a:pt x="9645" y="16708"/>
                </a:lnTo>
                <a:lnTo>
                  <a:pt x="9743" y="16611"/>
                </a:lnTo>
                <a:lnTo>
                  <a:pt x="9840" y="16465"/>
                </a:lnTo>
                <a:lnTo>
                  <a:pt x="9889" y="16319"/>
                </a:lnTo>
                <a:lnTo>
                  <a:pt x="9938" y="16173"/>
                </a:lnTo>
                <a:lnTo>
                  <a:pt x="10133" y="14419"/>
                </a:lnTo>
                <a:lnTo>
                  <a:pt x="10133" y="14419"/>
                </a:lnTo>
                <a:lnTo>
                  <a:pt x="10473" y="14322"/>
                </a:lnTo>
                <a:lnTo>
                  <a:pt x="10839" y="14175"/>
                </a:lnTo>
                <a:lnTo>
                  <a:pt x="11180" y="14029"/>
                </a:lnTo>
                <a:lnTo>
                  <a:pt x="11521" y="13859"/>
                </a:lnTo>
                <a:lnTo>
                  <a:pt x="12885" y="14955"/>
                </a:lnTo>
                <a:lnTo>
                  <a:pt x="12885" y="14955"/>
                </a:lnTo>
                <a:lnTo>
                  <a:pt x="13031" y="15028"/>
                </a:lnTo>
                <a:lnTo>
                  <a:pt x="13177" y="15077"/>
                </a:lnTo>
                <a:lnTo>
                  <a:pt x="13323" y="15125"/>
                </a:lnTo>
                <a:lnTo>
                  <a:pt x="13469" y="15125"/>
                </a:lnTo>
                <a:lnTo>
                  <a:pt x="13640" y="15101"/>
                </a:lnTo>
                <a:lnTo>
                  <a:pt x="13786" y="15052"/>
                </a:lnTo>
                <a:lnTo>
                  <a:pt x="13932" y="14979"/>
                </a:lnTo>
                <a:lnTo>
                  <a:pt x="14054" y="14882"/>
                </a:lnTo>
                <a:lnTo>
                  <a:pt x="14882" y="14054"/>
                </a:lnTo>
                <a:lnTo>
                  <a:pt x="14882" y="14054"/>
                </a:lnTo>
                <a:lnTo>
                  <a:pt x="14979" y="13932"/>
                </a:lnTo>
                <a:lnTo>
                  <a:pt x="15052" y="13786"/>
                </a:lnTo>
                <a:lnTo>
                  <a:pt x="15101" y="13640"/>
                </a:lnTo>
                <a:lnTo>
                  <a:pt x="15125" y="13469"/>
                </a:lnTo>
                <a:lnTo>
                  <a:pt x="15125" y="13323"/>
                </a:lnTo>
                <a:lnTo>
                  <a:pt x="15077" y="13177"/>
                </a:lnTo>
                <a:lnTo>
                  <a:pt x="15028" y="13031"/>
                </a:lnTo>
                <a:lnTo>
                  <a:pt x="14955" y="12885"/>
                </a:lnTo>
                <a:lnTo>
                  <a:pt x="13859" y="11521"/>
                </a:lnTo>
                <a:lnTo>
                  <a:pt x="13859" y="11521"/>
                </a:lnTo>
                <a:lnTo>
                  <a:pt x="14029" y="11180"/>
                </a:lnTo>
                <a:lnTo>
                  <a:pt x="14175" y="10839"/>
                </a:lnTo>
                <a:lnTo>
                  <a:pt x="14322" y="10473"/>
                </a:lnTo>
                <a:lnTo>
                  <a:pt x="14419" y="10132"/>
                </a:lnTo>
                <a:lnTo>
                  <a:pt x="16173" y="9938"/>
                </a:lnTo>
                <a:lnTo>
                  <a:pt x="16173" y="9938"/>
                </a:lnTo>
                <a:lnTo>
                  <a:pt x="16319" y="9889"/>
                </a:lnTo>
                <a:lnTo>
                  <a:pt x="16465" y="9840"/>
                </a:lnTo>
                <a:lnTo>
                  <a:pt x="16611" y="9743"/>
                </a:lnTo>
                <a:lnTo>
                  <a:pt x="16708" y="9645"/>
                </a:lnTo>
                <a:lnTo>
                  <a:pt x="16806" y="9499"/>
                </a:lnTo>
                <a:lnTo>
                  <a:pt x="16879" y="9377"/>
                </a:lnTo>
                <a:lnTo>
                  <a:pt x="16928" y="9231"/>
                </a:lnTo>
                <a:lnTo>
                  <a:pt x="16952" y="9061"/>
                </a:lnTo>
                <a:lnTo>
                  <a:pt x="16952" y="7892"/>
                </a:lnTo>
                <a:lnTo>
                  <a:pt x="16952" y="7892"/>
                </a:lnTo>
                <a:lnTo>
                  <a:pt x="16928" y="7721"/>
                </a:lnTo>
                <a:lnTo>
                  <a:pt x="16879" y="7575"/>
                </a:lnTo>
                <a:lnTo>
                  <a:pt x="16806" y="7453"/>
                </a:lnTo>
                <a:lnTo>
                  <a:pt x="16708" y="7307"/>
                </a:lnTo>
                <a:lnTo>
                  <a:pt x="16611" y="7210"/>
                </a:lnTo>
                <a:lnTo>
                  <a:pt x="16465" y="7112"/>
                </a:lnTo>
                <a:lnTo>
                  <a:pt x="16319" y="7064"/>
                </a:lnTo>
                <a:lnTo>
                  <a:pt x="16173" y="7015"/>
                </a:lnTo>
                <a:lnTo>
                  <a:pt x="16173" y="7015"/>
                </a:lnTo>
                <a:close/>
                <a:moveTo>
                  <a:pt x="10425" y="10425"/>
                </a:moveTo>
                <a:lnTo>
                  <a:pt x="10425" y="10425"/>
                </a:lnTo>
                <a:lnTo>
                  <a:pt x="10206" y="10620"/>
                </a:lnTo>
                <a:lnTo>
                  <a:pt x="9986" y="10766"/>
                </a:lnTo>
                <a:lnTo>
                  <a:pt x="9767" y="10912"/>
                </a:lnTo>
                <a:lnTo>
                  <a:pt x="9524" y="11034"/>
                </a:lnTo>
                <a:lnTo>
                  <a:pt x="9256" y="11107"/>
                </a:lnTo>
                <a:lnTo>
                  <a:pt x="9012" y="11180"/>
                </a:lnTo>
                <a:lnTo>
                  <a:pt x="8744" y="11228"/>
                </a:lnTo>
                <a:lnTo>
                  <a:pt x="8476" y="11228"/>
                </a:lnTo>
                <a:lnTo>
                  <a:pt x="8208" y="11228"/>
                </a:lnTo>
                <a:lnTo>
                  <a:pt x="7941" y="11180"/>
                </a:lnTo>
                <a:lnTo>
                  <a:pt x="7697" y="11107"/>
                </a:lnTo>
                <a:lnTo>
                  <a:pt x="7429" y="11034"/>
                </a:lnTo>
                <a:lnTo>
                  <a:pt x="7186" y="10912"/>
                </a:lnTo>
                <a:lnTo>
                  <a:pt x="6966" y="10766"/>
                </a:lnTo>
                <a:lnTo>
                  <a:pt x="6747" y="10620"/>
                </a:lnTo>
                <a:lnTo>
                  <a:pt x="6528" y="10425"/>
                </a:lnTo>
                <a:lnTo>
                  <a:pt x="6528" y="10425"/>
                </a:lnTo>
                <a:lnTo>
                  <a:pt x="6333" y="10206"/>
                </a:lnTo>
                <a:lnTo>
                  <a:pt x="6187" y="9986"/>
                </a:lnTo>
                <a:lnTo>
                  <a:pt x="6041" y="9767"/>
                </a:lnTo>
                <a:lnTo>
                  <a:pt x="5919" y="9524"/>
                </a:lnTo>
                <a:lnTo>
                  <a:pt x="5846" y="9256"/>
                </a:lnTo>
                <a:lnTo>
                  <a:pt x="5773" y="9012"/>
                </a:lnTo>
                <a:lnTo>
                  <a:pt x="5724" y="8744"/>
                </a:lnTo>
                <a:lnTo>
                  <a:pt x="5724" y="8476"/>
                </a:lnTo>
                <a:lnTo>
                  <a:pt x="5724" y="8208"/>
                </a:lnTo>
                <a:lnTo>
                  <a:pt x="5773" y="7941"/>
                </a:lnTo>
                <a:lnTo>
                  <a:pt x="5846" y="7697"/>
                </a:lnTo>
                <a:lnTo>
                  <a:pt x="5919" y="7429"/>
                </a:lnTo>
                <a:lnTo>
                  <a:pt x="6041" y="7186"/>
                </a:lnTo>
                <a:lnTo>
                  <a:pt x="6187" y="6966"/>
                </a:lnTo>
                <a:lnTo>
                  <a:pt x="6333" y="6747"/>
                </a:lnTo>
                <a:lnTo>
                  <a:pt x="6528" y="6528"/>
                </a:lnTo>
                <a:lnTo>
                  <a:pt x="6528" y="6528"/>
                </a:lnTo>
                <a:lnTo>
                  <a:pt x="6747" y="6333"/>
                </a:lnTo>
                <a:lnTo>
                  <a:pt x="6966" y="6187"/>
                </a:lnTo>
                <a:lnTo>
                  <a:pt x="7186" y="6041"/>
                </a:lnTo>
                <a:lnTo>
                  <a:pt x="7429" y="5919"/>
                </a:lnTo>
                <a:lnTo>
                  <a:pt x="7697" y="5846"/>
                </a:lnTo>
                <a:lnTo>
                  <a:pt x="7941" y="5773"/>
                </a:lnTo>
                <a:lnTo>
                  <a:pt x="8208" y="5724"/>
                </a:lnTo>
                <a:lnTo>
                  <a:pt x="8476" y="5724"/>
                </a:lnTo>
                <a:lnTo>
                  <a:pt x="8744" y="5724"/>
                </a:lnTo>
                <a:lnTo>
                  <a:pt x="9012" y="5773"/>
                </a:lnTo>
                <a:lnTo>
                  <a:pt x="9256" y="5846"/>
                </a:lnTo>
                <a:lnTo>
                  <a:pt x="9524" y="5919"/>
                </a:lnTo>
                <a:lnTo>
                  <a:pt x="9767" y="6041"/>
                </a:lnTo>
                <a:lnTo>
                  <a:pt x="9986" y="6187"/>
                </a:lnTo>
                <a:lnTo>
                  <a:pt x="10206" y="6333"/>
                </a:lnTo>
                <a:lnTo>
                  <a:pt x="10425" y="6528"/>
                </a:lnTo>
                <a:lnTo>
                  <a:pt x="10425" y="6528"/>
                </a:lnTo>
                <a:lnTo>
                  <a:pt x="10620" y="6747"/>
                </a:lnTo>
                <a:lnTo>
                  <a:pt x="10766" y="6966"/>
                </a:lnTo>
                <a:lnTo>
                  <a:pt x="10912" y="7186"/>
                </a:lnTo>
                <a:lnTo>
                  <a:pt x="11034" y="7429"/>
                </a:lnTo>
                <a:lnTo>
                  <a:pt x="11107" y="7697"/>
                </a:lnTo>
                <a:lnTo>
                  <a:pt x="11180" y="7941"/>
                </a:lnTo>
                <a:lnTo>
                  <a:pt x="11228" y="8208"/>
                </a:lnTo>
                <a:lnTo>
                  <a:pt x="11228" y="8476"/>
                </a:lnTo>
                <a:lnTo>
                  <a:pt x="11228" y="8744"/>
                </a:lnTo>
                <a:lnTo>
                  <a:pt x="11180" y="9012"/>
                </a:lnTo>
                <a:lnTo>
                  <a:pt x="11107" y="9256"/>
                </a:lnTo>
                <a:lnTo>
                  <a:pt x="11034" y="9524"/>
                </a:lnTo>
                <a:lnTo>
                  <a:pt x="10912" y="9767"/>
                </a:lnTo>
                <a:lnTo>
                  <a:pt x="10766" y="9986"/>
                </a:lnTo>
                <a:lnTo>
                  <a:pt x="10620" y="10206"/>
                </a:lnTo>
                <a:lnTo>
                  <a:pt x="10425" y="10425"/>
                </a:lnTo>
                <a:lnTo>
                  <a:pt x="10425" y="10425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518" name="Shape 518"/>
          <p:cNvGrpSpPr/>
          <p:nvPr/>
        </p:nvGrpSpPr>
        <p:grpSpPr>
          <a:xfrm>
            <a:off x="4263186" y="2655383"/>
            <a:ext cx="435021" cy="323445"/>
            <a:chOff x="5247525" y="3007275"/>
            <a:chExt cx="517575" cy="384825"/>
          </a:xfrm>
        </p:grpSpPr>
        <p:sp>
          <p:nvSpPr>
            <p:cNvPr id="519" name="Shape 519"/>
            <p:cNvSpPr/>
            <p:nvPr/>
          </p:nvSpPr>
          <p:spPr>
            <a:xfrm>
              <a:off x="5247525" y="3007275"/>
              <a:ext cx="348900" cy="348900"/>
            </a:xfrm>
            <a:custGeom>
              <a:pathLst>
                <a:path extrusionOk="0" fill="none" h="13956" w="13956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0" name="Shape 520"/>
            <p:cNvSpPr/>
            <p:nvPr/>
          </p:nvSpPr>
          <p:spPr>
            <a:xfrm>
              <a:off x="5566575" y="3193575"/>
              <a:ext cx="198525" cy="198525"/>
            </a:xfrm>
            <a:custGeom>
              <a:pathLst>
                <a:path extrusionOk="0" fill="none" h="7941" w="7941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21" name="Shape 521"/>
          <p:cNvGrpSpPr/>
          <p:nvPr/>
        </p:nvGrpSpPr>
        <p:grpSpPr>
          <a:xfrm>
            <a:off x="3174171" y="2636955"/>
            <a:ext cx="342881" cy="350068"/>
            <a:chOff x="3951850" y="2985350"/>
            <a:chExt cx="407950" cy="416500"/>
          </a:xfrm>
        </p:grpSpPr>
        <p:sp>
          <p:nvSpPr>
            <p:cNvPr id="522" name="Shape 522"/>
            <p:cNvSpPr/>
            <p:nvPr/>
          </p:nvSpPr>
          <p:spPr>
            <a:xfrm>
              <a:off x="3951850" y="2985350"/>
              <a:ext cx="314800" cy="314825"/>
            </a:xfrm>
            <a:custGeom>
              <a:pathLst>
                <a:path extrusionOk="0" fill="none" h="12593" w="12592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3" name="Shape 523"/>
            <p:cNvSpPr/>
            <p:nvPr/>
          </p:nvSpPr>
          <p:spPr>
            <a:xfrm>
              <a:off x="3988375" y="3021875"/>
              <a:ext cx="241750" cy="241750"/>
            </a:xfrm>
            <a:custGeom>
              <a:pathLst>
                <a:path extrusionOk="0" fill="none" h="9670" w="967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4" name="Shape 524"/>
            <p:cNvSpPr/>
            <p:nvPr/>
          </p:nvSpPr>
          <p:spPr>
            <a:xfrm>
              <a:off x="4024300" y="3058425"/>
              <a:ext cx="84650" cy="84650"/>
            </a:xfrm>
            <a:custGeom>
              <a:pathLst>
                <a:path extrusionOk="0" fill="none" h="3386" w="3386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5" name="Shape 525"/>
            <p:cNvSpPr/>
            <p:nvPr/>
          </p:nvSpPr>
          <p:spPr>
            <a:xfrm>
              <a:off x="4205750" y="3248375"/>
              <a:ext cx="154050" cy="153475"/>
            </a:xfrm>
            <a:custGeom>
              <a:pathLst>
                <a:path extrusionOk="0" fill="none" h="6139" w="6162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26" name="Shape 526"/>
          <p:cNvGrpSpPr/>
          <p:nvPr/>
        </p:nvGrpSpPr>
        <p:grpSpPr>
          <a:xfrm>
            <a:off x="330844" y="3226503"/>
            <a:ext cx="397136" cy="305017"/>
            <a:chOff x="568950" y="3686775"/>
            <a:chExt cx="472500" cy="362900"/>
          </a:xfrm>
        </p:grpSpPr>
        <p:sp>
          <p:nvSpPr>
            <p:cNvPr id="527" name="Shape 527"/>
            <p:cNvSpPr/>
            <p:nvPr/>
          </p:nvSpPr>
          <p:spPr>
            <a:xfrm>
              <a:off x="568950" y="3686775"/>
              <a:ext cx="472500" cy="362900"/>
            </a:xfrm>
            <a:custGeom>
              <a:pathLst>
                <a:path extrusionOk="0" fill="none" h="14516" w="18900">
                  <a:moveTo>
                    <a:pt x="18900" y="7989"/>
                  </a:moveTo>
                  <a:lnTo>
                    <a:pt x="18900" y="7989"/>
                  </a:lnTo>
                  <a:lnTo>
                    <a:pt x="18705" y="8111"/>
                  </a:lnTo>
                  <a:lnTo>
                    <a:pt x="18510" y="8184"/>
                  </a:lnTo>
                  <a:lnTo>
                    <a:pt x="18291" y="8232"/>
                  </a:lnTo>
                  <a:lnTo>
                    <a:pt x="18072" y="8232"/>
                  </a:lnTo>
                  <a:lnTo>
                    <a:pt x="17852" y="8184"/>
                  </a:lnTo>
                  <a:lnTo>
                    <a:pt x="17658" y="8111"/>
                  </a:lnTo>
                  <a:lnTo>
                    <a:pt x="17487" y="8013"/>
                  </a:lnTo>
                  <a:lnTo>
                    <a:pt x="17341" y="7891"/>
                  </a:lnTo>
                  <a:lnTo>
                    <a:pt x="17341" y="7891"/>
                  </a:lnTo>
                  <a:lnTo>
                    <a:pt x="17243" y="7745"/>
                  </a:lnTo>
                  <a:lnTo>
                    <a:pt x="17170" y="7575"/>
                  </a:lnTo>
                  <a:lnTo>
                    <a:pt x="17170" y="7404"/>
                  </a:lnTo>
                  <a:lnTo>
                    <a:pt x="17195" y="7234"/>
                  </a:lnTo>
                  <a:lnTo>
                    <a:pt x="17243" y="7088"/>
                  </a:lnTo>
                  <a:lnTo>
                    <a:pt x="17341" y="6942"/>
                  </a:lnTo>
                  <a:lnTo>
                    <a:pt x="17487" y="6844"/>
                  </a:lnTo>
                  <a:lnTo>
                    <a:pt x="17658" y="6795"/>
                  </a:lnTo>
                  <a:lnTo>
                    <a:pt x="17658" y="6795"/>
                  </a:lnTo>
                  <a:lnTo>
                    <a:pt x="17755" y="6771"/>
                  </a:lnTo>
                  <a:lnTo>
                    <a:pt x="17828" y="6771"/>
                  </a:lnTo>
                  <a:lnTo>
                    <a:pt x="17901" y="6795"/>
                  </a:lnTo>
                  <a:lnTo>
                    <a:pt x="17974" y="6820"/>
                  </a:lnTo>
                  <a:lnTo>
                    <a:pt x="18023" y="6869"/>
                  </a:lnTo>
                  <a:lnTo>
                    <a:pt x="18047" y="6917"/>
                  </a:lnTo>
                  <a:lnTo>
                    <a:pt x="18096" y="7063"/>
                  </a:lnTo>
                  <a:lnTo>
                    <a:pt x="18072" y="7210"/>
                  </a:lnTo>
                  <a:lnTo>
                    <a:pt x="18023" y="7356"/>
                  </a:lnTo>
                  <a:lnTo>
                    <a:pt x="17950" y="7477"/>
                  </a:lnTo>
                  <a:lnTo>
                    <a:pt x="17828" y="7599"/>
                  </a:lnTo>
                  <a:lnTo>
                    <a:pt x="17828" y="7599"/>
                  </a:lnTo>
                  <a:lnTo>
                    <a:pt x="17633" y="7697"/>
                  </a:lnTo>
                  <a:lnTo>
                    <a:pt x="17438" y="7770"/>
                  </a:lnTo>
                  <a:lnTo>
                    <a:pt x="17219" y="7794"/>
                  </a:lnTo>
                  <a:lnTo>
                    <a:pt x="17000" y="7794"/>
                  </a:lnTo>
                  <a:lnTo>
                    <a:pt x="17000" y="7794"/>
                  </a:lnTo>
                  <a:lnTo>
                    <a:pt x="16878" y="7794"/>
                  </a:lnTo>
                  <a:lnTo>
                    <a:pt x="16781" y="7770"/>
                  </a:lnTo>
                  <a:lnTo>
                    <a:pt x="16708" y="7745"/>
                  </a:lnTo>
                  <a:lnTo>
                    <a:pt x="16635" y="7697"/>
                  </a:lnTo>
                  <a:lnTo>
                    <a:pt x="16586" y="7648"/>
                  </a:lnTo>
                  <a:lnTo>
                    <a:pt x="16562" y="7550"/>
                  </a:lnTo>
                  <a:lnTo>
                    <a:pt x="16537" y="7331"/>
                  </a:lnTo>
                  <a:lnTo>
                    <a:pt x="16537" y="7331"/>
                  </a:lnTo>
                  <a:lnTo>
                    <a:pt x="16513" y="7015"/>
                  </a:lnTo>
                  <a:lnTo>
                    <a:pt x="16488" y="6698"/>
                  </a:lnTo>
                  <a:lnTo>
                    <a:pt x="16440" y="6381"/>
                  </a:lnTo>
                  <a:lnTo>
                    <a:pt x="16367" y="6065"/>
                  </a:lnTo>
                  <a:lnTo>
                    <a:pt x="16269" y="5748"/>
                  </a:lnTo>
                  <a:lnTo>
                    <a:pt x="16172" y="5456"/>
                  </a:lnTo>
                  <a:lnTo>
                    <a:pt x="16050" y="5164"/>
                  </a:lnTo>
                  <a:lnTo>
                    <a:pt x="15904" y="4871"/>
                  </a:lnTo>
                  <a:lnTo>
                    <a:pt x="15758" y="4604"/>
                  </a:lnTo>
                  <a:lnTo>
                    <a:pt x="15587" y="4311"/>
                  </a:lnTo>
                  <a:lnTo>
                    <a:pt x="15393" y="4068"/>
                  </a:lnTo>
                  <a:lnTo>
                    <a:pt x="15198" y="3800"/>
                  </a:lnTo>
                  <a:lnTo>
                    <a:pt x="14978" y="3556"/>
                  </a:lnTo>
                  <a:lnTo>
                    <a:pt x="14759" y="3313"/>
                  </a:lnTo>
                  <a:lnTo>
                    <a:pt x="14516" y="3094"/>
                  </a:lnTo>
                  <a:lnTo>
                    <a:pt x="14272" y="2874"/>
                  </a:lnTo>
                  <a:lnTo>
                    <a:pt x="14004" y="2655"/>
                  </a:lnTo>
                  <a:lnTo>
                    <a:pt x="13712" y="2460"/>
                  </a:lnTo>
                  <a:lnTo>
                    <a:pt x="13420" y="2265"/>
                  </a:lnTo>
                  <a:lnTo>
                    <a:pt x="13128" y="2095"/>
                  </a:lnTo>
                  <a:lnTo>
                    <a:pt x="12811" y="1924"/>
                  </a:lnTo>
                  <a:lnTo>
                    <a:pt x="12494" y="1778"/>
                  </a:lnTo>
                  <a:lnTo>
                    <a:pt x="12178" y="1632"/>
                  </a:lnTo>
                  <a:lnTo>
                    <a:pt x="11837" y="1510"/>
                  </a:lnTo>
                  <a:lnTo>
                    <a:pt x="11496" y="1389"/>
                  </a:lnTo>
                  <a:lnTo>
                    <a:pt x="11130" y="1291"/>
                  </a:lnTo>
                  <a:lnTo>
                    <a:pt x="10765" y="1218"/>
                  </a:lnTo>
                  <a:lnTo>
                    <a:pt x="10400" y="1145"/>
                  </a:lnTo>
                  <a:lnTo>
                    <a:pt x="10034" y="1096"/>
                  </a:lnTo>
                  <a:lnTo>
                    <a:pt x="9645" y="1048"/>
                  </a:lnTo>
                  <a:lnTo>
                    <a:pt x="9255" y="1023"/>
                  </a:lnTo>
                  <a:lnTo>
                    <a:pt x="8865" y="1023"/>
                  </a:lnTo>
                  <a:lnTo>
                    <a:pt x="8865" y="1023"/>
                  </a:lnTo>
                  <a:lnTo>
                    <a:pt x="8330" y="1023"/>
                  </a:lnTo>
                  <a:lnTo>
                    <a:pt x="7794" y="1072"/>
                  </a:lnTo>
                  <a:lnTo>
                    <a:pt x="7258" y="1145"/>
                  </a:lnTo>
                  <a:lnTo>
                    <a:pt x="6747" y="1267"/>
                  </a:lnTo>
                  <a:lnTo>
                    <a:pt x="6747" y="1267"/>
                  </a:lnTo>
                  <a:lnTo>
                    <a:pt x="6600" y="1048"/>
                  </a:lnTo>
                  <a:lnTo>
                    <a:pt x="6454" y="877"/>
                  </a:lnTo>
                  <a:lnTo>
                    <a:pt x="6284" y="707"/>
                  </a:lnTo>
                  <a:lnTo>
                    <a:pt x="6138" y="561"/>
                  </a:lnTo>
                  <a:lnTo>
                    <a:pt x="5967" y="439"/>
                  </a:lnTo>
                  <a:lnTo>
                    <a:pt x="5821" y="341"/>
                  </a:lnTo>
                  <a:lnTo>
                    <a:pt x="5504" y="195"/>
                  </a:lnTo>
                  <a:lnTo>
                    <a:pt x="5237" y="98"/>
                  </a:lnTo>
                  <a:lnTo>
                    <a:pt x="5017" y="49"/>
                  </a:lnTo>
                  <a:lnTo>
                    <a:pt x="4822" y="0"/>
                  </a:lnTo>
                  <a:lnTo>
                    <a:pt x="4822" y="0"/>
                  </a:lnTo>
                  <a:lnTo>
                    <a:pt x="4725" y="195"/>
                  </a:lnTo>
                  <a:lnTo>
                    <a:pt x="4628" y="390"/>
                  </a:lnTo>
                  <a:lnTo>
                    <a:pt x="4530" y="682"/>
                  </a:lnTo>
                  <a:lnTo>
                    <a:pt x="4433" y="999"/>
                  </a:lnTo>
                  <a:lnTo>
                    <a:pt x="4384" y="1389"/>
                  </a:lnTo>
                  <a:lnTo>
                    <a:pt x="4360" y="1778"/>
                  </a:lnTo>
                  <a:lnTo>
                    <a:pt x="4360" y="1998"/>
                  </a:lnTo>
                  <a:lnTo>
                    <a:pt x="4408" y="2217"/>
                  </a:lnTo>
                  <a:lnTo>
                    <a:pt x="4408" y="2217"/>
                  </a:lnTo>
                  <a:lnTo>
                    <a:pt x="4067" y="2436"/>
                  </a:lnTo>
                  <a:lnTo>
                    <a:pt x="3678" y="2728"/>
                  </a:lnTo>
                  <a:lnTo>
                    <a:pt x="3264" y="3142"/>
                  </a:lnTo>
                  <a:lnTo>
                    <a:pt x="2825" y="3605"/>
                  </a:lnTo>
                  <a:lnTo>
                    <a:pt x="2411" y="4116"/>
                  </a:lnTo>
                  <a:lnTo>
                    <a:pt x="2022" y="4652"/>
                  </a:lnTo>
                  <a:lnTo>
                    <a:pt x="1851" y="4945"/>
                  </a:lnTo>
                  <a:lnTo>
                    <a:pt x="1705" y="5237"/>
                  </a:lnTo>
                  <a:lnTo>
                    <a:pt x="1559" y="5529"/>
                  </a:lnTo>
                  <a:lnTo>
                    <a:pt x="1461" y="5797"/>
                  </a:lnTo>
                  <a:lnTo>
                    <a:pt x="560" y="5797"/>
                  </a:lnTo>
                  <a:lnTo>
                    <a:pt x="560" y="5797"/>
                  </a:lnTo>
                  <a:lnTo>
                    <a:pt x="463" y="5821"/>
                  </a:lnTo>
                  <a:lnTo>
                    <a:pt x="341" y="5846"/>
                  </a:lnTo>
                  <a:lnTo>
                    <a:pt x="244" y="5894"/>
                  </a:lnTo>
                  <a:lnTo>
                    <a:pt x="171" y="5967"/>
                  </a:lnTo>
                  <a:lnTo>
                    <a:pt x="98" y="6040"/>
                  </a:lnTo>
                  <a:lnTo>
                    <a:pt x="49" y="6138"/>
                  </a:lnTo>
                  <a:lnTo>
                    <a:pt x="25" y="6260"/>
                  </a:lnTo>
                  <a:lnTo>
                    <a:pt x="0" y="6357"/>
                  </a:lnTo>
                  <a:lnTo>
                    <a:pt x="0" y="8598"/>
                  </a:lnTo>
                  <a:lnTo>
                    <a:pt x="0" y="8598"/>
                  </a:lnTo>
                  <a:lnTo>
                    <a:pt x="25" y="8720"/>
                  </a:lnTo>
                  <a:lnTo>
                    <a:pt x="49" y="8817"/>
                  </a:lnTo>
                  <a:lnTo>
                    <a:pt x="98" y="8914"/>
                  </a:lnTo>
                  <a:lnTo>
                    <a:pt x="171" y="8987"/>
                  </a:lnTo>
                  <a:lnTo>
                    <a:pt x="244" y="9060"/>
                  </a:lnTo>
                  <a:lnTo>
                    <a:pt x="341" y="9109"/>
                  </a:lnTo>
                  <a:lnTo>
                    <a:pt x="463" y="9158"/>
                  </a:lnTo>
                  <a:lnTo>
                    <a:pt x="560" y="9158"/>
                  </a:lnTo>
                  <a:lnTo>
                    <a:pt x="1510" y="9158"/>
                  </a:lnTo>
                  <a:lnTo>
                    <a:pt x="1510" y="9158"/>
                  </a:lnTo>
                  <a:lnTo>
                    <a:pt x="1583" y="9353"/>
                  </a:lnTo>
                  <a:lnTo>
                    <a:pt x="1681" y="9572"/>
                  </a:lnTo>
                  <a:lnTo>
                    <a:pt x="1924" y="9986"/>
                  </a:lnTo>
                  <a:lnTo>
                    <a:pt x="2216" y="10376"/>
                  </a:lnTo>
                  <a:lnTo>
                    <a:pt x="2582" y="10765"/>
                  </a:lnTo>
                  <a:lnTo>
                    <a:pt x="2972" y="11131"/>
                  </a:lnTo>
                  <a:lnTo>
                    <a:pt x="3410" y="11472"/>
                  </a:lnTo>
                  <a:lnTo>
                    <a:pt x="3897" y="11788"/>
                  </a:lnTo>
                  <a:lnTo>
                    <a:pt x="4408" y="12032"/>
                  </a:lnTo>
                  <a:lnTo>
                    <a:pt x="4408" y="14516"/>
                  </a:lnTo>
                  <a:lnTo>
                    <a:pt x="5090" y="14516"/>
                  </a:lnTo>
                  <a:lnTo>
                    <a:pt x="6308" y="12860"/>
                  </a:lnTo>
                  <a:lnTo>
                    <a:pt x="6308" y="12860"/>
                  </a:lnTo>
                  <a:lnTo>
                    <a:pt x="6917" y="13030"/>
                  </a:lnTo>
                  <a:lnTo>
                    <a:pt x="7550" y="13128"/>
                  </a:lnTo>
                  <a:lnTo>
                    <a:pt x="8208" y="13201"/>
                  </a:lnTo>
                  <a:lnTo>
                    <a:pt x="8865" y="13225"/>
                  </a:lnTo>
                  <a:lnTo>
                    <a:pt x="8865" y="13225"/>
                  </a:lnTo>
                  <a:lnTo>
                    <a:pt x="9523" y="13201"/>
                  </a:lnTo>
                  <a:lnTo>
                    <a:pt x="10181" y="13128"/>
                  </a:lnTo>
                  <a:lnTo>
                    <a:pt x="10814" y="13030"/>
                  </a:lnTo>
                  <a:lnTo>
                    <a:pt x="11423" y="12860"/>
                  </a:lnTo>
                  <a:lnTo>
                    <a:pt x="12592" y="14516"/>
                  </a:lnTo>
                  <a:lnTo>
                    <a:pt x="13347" y="14516"/>
                  </a:lnTo>
                  <a:lnTo>
                    <a:pt x="13347" y="12032"/>
                  </a:lnTo>
                  <a:lnTo>
                    <a:pt x="13347" y="12032"/>
                  </a:lnTo>
                  <a:lnTo>
                    <a:pt x="13688" y="11886"/>
                  </a:lnTo>
                  <a:lnTo>
                    <a:pt x="14004" y="11715"/>
                  </a:lnTo>
                  <a:lnTo>
                    <a:pt x="14297" y="11545"/>
                  </a:lnTo>
                  <a:lnTo>
                    <a:pt x="14589" y="11350"/>
                  </a:lnTo>
                  <a:lnTo>
                    <a:pt x="14857" y="11131"/>
                  </a:lnTo>
                  <a:lnTo>
                    <a:pt x="15100" y="10911"/>
                  </a:lnTo>
                  <a:lnTo>
                    <a:pt x="15344" y="10668"/>
                  </a:lnTo>
                  <a:lnTo>
                    <a:pt x="15563" y="10400"/>
                  </a:lnTo>
                  <a:lnTo>
                    <a:pt x="15733" y="10132"/>
                  </a:lnTo>
                  <a:lnTo>
                    <a:pt x="15904" y="9864"/>
                  </a:lnTo>
                  <a:lnTo>
                    <a:pt x="16074" y="9572"/>
                  </a:lnTo>
                  <a:lnTo>
                    <a:pt x="16196" y="9255"/>
                  </a:lnTo>
                  <a:lnTo>
                    <a:pt x="16318" y="8939"/>
                  </a:lnTo>
                  <a:lnTo>
                    <a:pt x="16391" y="8598"/>
                  </a:lnTo>
                  <a:lnTo>
                    <a:pt x="16464" y="8257"/>
                  </a:lnTo>
                  <a:lnTo>
                    <a:pt x="16513" y="7916"/>
                  </a:lnTo>
                  <a:lnTo>
                    <a:pt x="16513" y="7916"/>
                  </a:lnTo>
                  <a:lnTo>
                    <a:pt x="16513" y="759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8" name="Shape 528"/>
            <p:cNvSpPr/>
            <p:nvPr/>
          </p:nvSpPr>
          <p:spPr>
            <a:xfrm>
              <a:off x="645650" y="3820725"/>
              <a:ext cx="34125" cy="34125"/>
            </a:xfrm>
            <a:custGeom>
              <a:pathLst>
                <a:path extrusionOk="0" fill="none" h="1365" w="1365">
                  <a:moveTo>
                    <a:pt x="683" y="1364"/>
                  </a:moveTo>
                  <a:lnTo>
                    <a:pt x="683" y="1364"/>
                  </a:lnTo>
                  <a:lnTo>
                    <a:pt x="537" y="1340"/>
                  </a:lnTo>
                  <a:lnTo>
                    <a:pt x="415" y="1316"/>
                  </a:lnTo>
                  <a:lnTo>
                    <a:pt x="293" y="1243"/>
                  </a:lnTo>
                  <a:lnTo>
                    <a:pt x="196" y="1170"/>
                  </a:lnTo>
                  <a:lnTo>
                    <a:pt x="123" y="1072"/>
                  </a:lnTo>
                  <a:lnTo>
                    <a:pt x="50" y="950"/>
                  </a:lnTo>
                  <a:lnTo>
                    <a:pt x="25" y="829"/>
                  </a:lnTo>
                  <a:lnTo>
                    <a:pt x="1" y="682"/>
                  </a:lnTo>
                  <a:lnTo>
                    <a:pt x="1" y="682"/>
                  </a:lnTo>
                  <a:lnTo>
                    <a:pt x="25" y="536"/>
                  </a:lnTo>
                  <a:lnTo>
                    <a:pt x="50" y="415"/>
                  </a:lnTo>
                  <a:lnTo>
                    <a:pt x="123" y="317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415" y="74"/>
                  </a:lnTo>
                  <a:lnTo>
                    <a:pt x="537" y="25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805" y="25"/>
                  </a:lnTo>
                  <a:lnTo>
                    <a:pt x="951" y="74"/>
                  </a:lnTo>
                  <a:lnTo>
                    <a:pt x="1048" y="122"/>
                  </a:lnTo>
                  <a:lnTo>
                    <a:pt x="1170" y="195"/>
                  </a:lnTo>
                  <a:lnTo>
                    <a:pt x="1243" y="317"/>
                  </a:lnTo>
                  <a:lnTo>
                    <a:pt x="1292" y="415"/>
                  </a:lnTo>
                  <a:lnTo>
                    <a:pt x="1340" y="536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40" y="829"/>
                  </a:lnTo>
                  <a:lnTo>
                    <a:pt x="1292" y="950"/>
                  </a:lnTo>
                  <a:lnTo>
                    <a:pt x="1243" y="1072"/>
                  </a:lnTo>
                  <a:lnTo>
                    <a:pt x="1170" y="1170"/>
                  </a:lnTo>
                  <a:lnTo>
                    <a:pt x="1048" y="1243"/>
                  </a:lnTo>
                  <a:lnTo>
                    <a:pt x="951" y="1316"/>
                  </a:lnTo>
                  <a:lnTo>
                    <a:pt x="805" y="1340"/>
                  </a:lnTo>
                  <a:lnTo>
                    <a:pt x="683" y="1364"/>
                  </a:lnTo>
                  <a:lnTo>
                    <a:pt x="683" y="136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9" name="Shape 529"/>
            <p:cNvSpPr/>
            <p:nvPr/>
          </p:nvSpPr>
          <p:spPr>
            <a:xfrm>
              <a:off x="747950" y="3753750"/>
              <a:ext cx="85275" cy="12200"/>
            </a:xfrm>
            <a:custGeom>
              <a:pathLst>
                <a:path extrusionOk="0" fill="none" h="488" w="3411">
                  <a:moveTo>
                    <a:pt x="3410" y="488"/>
                  </a:moveTo>
                  <a:lnTo>
                    <a:pt x="3410" y="488"/>
                  </a:lnTo>
                  <a:lnTo>
                    <a:pt x="3215" y="366"/>
                  </a:lnTo>
                  <a:lnTo>
                    <a:pt x="3021" y="268"/>
                  </a:lnTo>
                  <a:lnTo>
                    <a:pt x="2826" y="195"/>
                  </a:lnTo>
                  <a:lnTo>
                    <a:pt x="2607" y="122"/>
                  </a:lnTo>
                  <a:lnTo>
                    <a:pt x="2387" y="74"/>
                  </a:lnTo>
                  <a:lnTo>
                    <a:pt x="2168" y="25"/>
                  </a:lnTo>
                  <a:lnTo>
                    <a:pt x="1925" y="0"/>
                  </a:lnTo>
                  <a:lnTo>
                    <a:pt x="1705" y="0"/>
                  </a:lnTo>
                  <a:lnTo>
                    <a:pt x="1462" y="0"/>
                  </a:lnTo>
                  <a:lnTo>
                    <a:pt x="1243" y="25"/>
                  </a:lnTo>
                  <a:lnTo>
                    <a:pt x="1023" y="74"/>
                  </a:lnTo>
                  <a:lnTo>
                    <a:pt x="804" y="122"/>
                  </a:lnTo>
                  <a:lnTo>
                    <a:pt x="585" y="195"/>
                  </a:lnTo>
                  <a:lnTo>
                    <a:pt x="366" y="268"/>
                  </a:lnTo>
                  <a:lnTo>
                    <a:pt x="171" y="366"/>
                  </a:lnTo>
                  <a:lnTo>
                    <a:pt x="1" y="48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530" name="Shape 530"/>
          <p:cNvSpPr/>
          <p:nvPr/>
        </p:nvSpPr>
        <p:spPr>
          <a:xfrm>
            <a:off x="4907685" y="2619652"/>
            <a:ext cx="270220" cy="388962"/>
          </a:xfrm>
          <a:custGeom>
            <a:pathLst>
              <a:path extrusionOk="0" fill="none" h="18511" w="12860">
                <a:moveTo>
                  <a:pt x="12373" y="7526"/>
                </a:moveTo>
                <a:lnTo>
                  <a:pt x="11618" y="7526"/>
                </a:lnTo>
                <a:lnTo>
                  <a:pt x="11618" y="5188"/>
                </a:lnTo>
                <a:lnTo>
                  <a:pt x="11618" y="5188"/>
                </a:lnTo>
                <a:lnTo>
                  <a:pt x="11593" y="4677"/>
                </a:lnTo>
                <a:lnTo>
                  <a:pt x="11520" y="4141"/>
                </a:lnTo>
                <a:lnTo>
                  <a:pt x="11398" y="3654"/>
                </a:lnTo>
                <a:lnTo>
                  <a:pt x="11204" y="3167"/>
                </a:lnTo>
                <a:lnTo>
                  <a:pt x="10984" y="2728"/>
                </a:lnTo>
                <a:lnTo>
                  <a:pt x="10741" y="2290"/>
                </a:lnTo>
                <a:lnTo>
                  <a:pt x="10424" y="1900"/>
                </a:lnTo>
                <a:lnTo>
                  <a:pt x="10108" y="1535"/>
                </a:lnTo>
                <a:lnTo>
                  <a:pt x="9718" y="1194"/>
                </a:lnTo>
                <a:lnTo>
                  <a:pt x="9328" y="902"/>
                </a:lnTo>
                <a:lnTo>
                  <a:pt x="8914" y="634"/>
                </a:lnTo>
                <a:lnTo>
                  <a:pt x="8452" y="415"/>
                </a:lnTo>
                <a:lnTo>
                  <a:pt x="7964" y="244"/>
                </a:lnTo>
                <a:lnTo>
                  <a:pt x="7477" y="122"/>
                </a:lnTo>
                <a:lnTo>
                  <a:pt x="6966" y="25"/>
                </a:lnTo>
                <a:lnTo>
                  <a:pt x="6430" y="0"/>
                </a:lnTo>
                <a:lnTo>
                  <a:pt x="6430" y="0"/>
                </a:lnTo>
                <a:lnTo>
                  <a:pt x="5894" y="25"/>
                </a:lnTo>
                <a:lnTo>
                  <a:pt x="5383" y="122"/>
                </a:lnTo>
                <a:lnTo>
                  <a:pt x="4896" y="244"/>
                </a:lnTo>
                <a:lnTo>
                  <a:pt x="4409" y="415"/>
                </a:lnTo>
                <a:lnTo>
                  <a:pt x="3970" y="634"/>
                </a:lnTo>
                <a:lnTo>
                  <a:pt x="3532" y="902"/>
                </a:lnTo>
                <a:lnTo>
                  <a:pt x="3142" y="1194"/>
                </a:lnTo>
                <a:lnTo>
                  <a:pt x="2752" y="1535"/>
                </a:lnTo>
                <a:lnTo>
                  <a:pt x="2436" y="1900"/>
                </a:lnTo>
                <a:lnTo>
                  <a:pt x="2119" y="2290"/>
                </a:lnTo>
                <a:lnTo>
                  <a:pt x="1876" y="2728"/>
                </a:lnTo>
                <a:lnTo>
                  <a:pt x="1656" y="3167"/>
                </a:lnTo>
                <a:lnTo>
                  <a:pt x="1462" y="3654"/>
                </a:lnTo>
                <a:lnTo>
                  <a:pt x="1340" y="4141"/>
                </a:lnTo>
                <a:lnTo>
                  <a:pt x="1267" y="4677"/>
                </a:lnTo>
                <a:lnTo>
                  <a:pt x="1242" y="5188"/>
                </a:lnTo>
                <a:lnTo>
                  <a:pt x="1242" y="7526"/>
                </a:lnTo>
                <a:lnTo>
                  <a:pt x="487" y="7526"/>
                </a:lnTo>
                <a:lnTo>
                  <a:pt x="487" y="7526"/>
                </a:lnTo>
                <a:lnTo>
                  <a:pt x="390" y="7526"/>
                </a:lnTo>
                <a:lnTo>
                  <a:pt x="293" y="7551"/>
                </a:lnTo>
                <a:lnTo>
                  <a:pt x="220" y="7599"/>
                </a:lnTo>
                <a:lnTo>
                  <a:pt x="146" y="7648"/>
                </a:lnTo>
                <a:lnTo>
                  <a:pt x="73" y="7721"/>
                </a:lnTo>
                <a:lnTo>
                  <a:pt x="49" y="7818"/>
                </a:lnTo>
                <a:lnTo>
                  <a:pt x="0" y="7891"/>
                </a:lnTo>
                <a:lnTo>
                  <a:pt x="0" y="8013"/>
                </a:lnTo>
                <a:lnTo>
                  <a:pt x="0" y="18023"/>
                </a:lnTo>
                <a:lnTo>
                  <a:pt x="0" y="18023"/>
                </a:lnTo>
                <a:lnTo>
                  <a:pt x="0" y="18121"/>
                </a:lnTo>
                <a:lnTo>
                  <a:pt x="49" y="18218"/>
                </a:lnTo>
                <a:lnTo>
                  <a:pt x="73" y="18291"/>
                </a:lnTo>
                <a:lnTo>
                  <a:pt x="146" y="18364"/>
                </a:lnTo>
                <a:lnTo>
                  <a:pt x="220" y="18413"/>
                </a:lnTo>
                <a:lnTo>
                  <a:pt x="293" y="18462"/>
                </a:lnTo>
                <a:lnTo>
                  <a:pt x="390" y="18486"/>
                </a:lnTo>
                <a:lnTo>
                  <a:pt x="487" y="18510"/>
                </a:lnTo>
                <a:lnTo>
                  <a:pt x="12373" y="18510"/>
                </a:lnTo>
                <a:lnTo>
                  <a:pt x="12373" y="18510"/>
                </a:lnTo>
                <a:lnTo>
                  <a:pt x="12470" y="18486"/>
                </a:lnTo>
                <a:lnTo>
                  <a:pt x="12568" y="18462"/>
                </a:lnTo>
                <a:lnTo>
                  <a:pt x="12641" y="18413"/>
                </a:lnTo>
                <a:lnTo>
                  <a:pt x="12714" y="18364"/>
                </a:lnTo>
                <a:lnTo>
                  <a:pt x="12787" y="18291"/>
                </a:lnTo>
                <a:lnTo>
                  <a:pt x="12811" y="18218"/>
                </a:lnTo>
                <a:lnTo>
                  <a:pt x="12860" y="18121"/>
                </a:lnTo>
                <a:lnTo>
                  <a:pt x="12860" y="18023"/>
                </a:lnTo>
                <a:lnTo>
                  <a:pt x="12860" y="8013"/>
                </a:lnTo>
                <a:lnTo>
                  <a:pt x="12860" y="8013"/>
                </a:lnTo>
                <a:lnTo>
                  <a:pt x="12860" y="7891"/>
                </a:lnTo>
                <a:lnTo>
                  <a:pt x="12811" y="7818"/>
                </a:lnTo>
                <a:lnTo>
                  <a:pt x="12787" y="7721"/>
                </a:lnTo>
                <a:lnTo>
                  <a:pt x="12714" y="7648"/>
                </a:lnTo>
                <a:lnTo>
                  <a:pt x="12641" y="7599"/>
                </a:lnTo>
                <a:lnTo>
                  <a:pt x="12568" y="7551"/>
                </a:lnTo>
                <a:lnTo>
                  <a:pt x="12470" y="7526"/>
                </a:lnTo>
                <a:lnTo>
                  <a:pt x="12373" y="7526"/>
                </a:lnTo>
                <a:lnTo>
                  <a:pt x="12373" y="7526"/>
                </a:lnTo>
                <a:close/>
                <a:moveTo>
                  <a:pt x="2801" y="5188"/>
                </a:moveTo>
                <a:lnTo>
                  <a:pt x="2801" y="5188"/>
                </a:lnTo>
                <a:lnTo>
                  <a:pt x="2826" y="4823"/>
                </a:lnTo>
                <a:lnTo>
                  <a:pt x="2874" y="4457"/>
                </a:lnTo>
                <a:lnTo>
                  <a:pt x="2972" y="4116"/>
                </a:lnTo>
                <a:lnTo>
                  <a:pt x="3093" y="3775"/>
                </a:lnTo>
                <a:lnTo>
                  <a:pt x="3240" y="3459"/>
                </a:lnTo>
                <a:lnTo>
                  <a:pt x="3410" y="3167"/>
                </a:lnTo>
                <a:lnTo>
                  <a:pt x="3629" y="2874"/>
                </a:lnTo>
                <a:lnTo>
                  <a:pt x="3873" y="2631"/>
                </a:lnTo>
                <a:lnTo>
                  <a:pt x="4116" y="2387"/>
                </a:lnTo>
                <a:lnTo>
                  <a:pt x="4409" y="2192"/>
                </a:lnTo>
                <a:lnTo>
                  <a:pt x="4701" y="1998"/>
                </a:lnTo>
                <a:lnTo>
                  <a:pt x="5017" y="1851"/>
                </a:lnTo>
                <a:lnTo>
                  <a:pt x="5358" y="1730"/>
                </a:lnTo>
                <a:lnTo>
                  <a:pt x="5699" y="1632"/>
                </a:lnTo>
                <a:lnTo>
                  <a:pt x="6065" y="1584"/>
                </a:lnTo>
                <a:lnTo>
                  <a:pt x="6430" y="1559"/>
                </a:lnTo>
                <a:lnTo>
                  <a:pt x="6430" y="1559"/>
                </a:lnTo>
                <a:lnTo>
                  <a:pt x="6795" y="1584"/>
                </a:lnTo>
                <a:lnTo>
                  <a:pt x="7161" y="1632"/>
                </a:lnTo>
                <a:lnTo>
                  <a:pt x="7502" y="1730"/>
                </a:lnTo>
                <a:lnTo>
                  <a:pt x="7843" y="1851"/>
                </a:lnTo>
                <a:lnTo>
                  <a:pt x="8159" y="1998"/>
                </a:lnTo>
                <a:lnTo>
                  <a:pt x="8452" y="2192"/>
                </a:lnTo>
                <a:lnTo>
                  <a:pt x="8744" y="2387"/>
                </a:lnTo>
                <a:lnTo>
                  <a:pt x="8987" y="2631"/>
                </a:lnTo>
                <a:lnTo>
                  <a:pt x="9231" y="2874"/>
                </a:lnTo>
                <a:lnTo>
                  <a:pt x="9450" y="3167"/>
                </a:lnTo>
                <a:lnTo>
                  <a:pt x="9621" y="3459"/>
                </a:lnTo>
                <a:lnTo>
                  <a:pt x="9767" y="3775"/>
                </a:lnTo>
                <a:lnTo>
                  <a:pt x="9888" y="4116"/>
                </a:lnTo>
                <a:lnTo>
                  <a:pt x="9986" y="4457"/>
                </a:lnTo>
                <a:lnTo>
                  <a:pt x="10035" y="4823"/>
                </a:lnTo>
                <a:lnTo>
                  <a:pt x="10059" y="5188"/>
                </a:lnTo>
                <a:lnTo>
                  <a:pt x="10059" y="7526"/>
                </a:lnTo>
                <a:lnTo>
                  <a:pt x="2801" y="7526"/>
                </a:lnTo>
                <a:lnTo>
                  <a:pt x="2801" y="5188"/>
                </a:lnTo>
                <a:close/>
                <a:moveTo>
                  <a:pt x="7063" y="13225"/>
                </a:moveTo>
                <a:lnTo>
                  <a:pt x="7209" y="15052"/>
                </a:lnTo>
                <a:lnTo>
                  <a:pt x="5651" y="15052"/>
                </a:lnTo>
                <a:lnTo>
                  <a:pt x="5797" y="13225"/>
                </a:lnTo>
                <a:lnTo>
                  <a:pt x="5797" y="13225"/>
                </a:lnTo>
                <a:lnTo>
                  <a:pt x="5675" y="13152"/>
                </a:lnTo>
                <a:lnTo>
                  <a:pt x="5553" y="13030"/>
                </a:lnTo>
                <a:lnTo>
                  <a:pt x="5456" y="12933"/>
                </a:lnTo>
                <a:lnTo>
                  <a:pt x="5358" y="12787"/>
                </a:lnTo>
                <a:lnTo>
                  <a:pt x="5285" y="12665"/>
                </a:lnTo>
                <a:lnTo>
                  <a:pt x="5237" y="12495"/>
                </a:lnTo>
                <a:lnTo>
                  <a:pt x="5212" y="12348"/>
                </a:lnTo>
                <a:lnTo>
                  <a:pt x="5212" y="12178"/>
                </a:lnTo>
                <a:lnTo>
                  <a:pt x="5212" y="12178"/>
                </a:lnTo>
                <a:lnTo>
                  <a:pt x="5237" y="11934"/>
                </a:lnTo>
                <a:lnTo>
                  <a:pt x="5310" y="11715"/>
                </a:lnTo>
                <a:lnTo>
                  <a:pt x="5407" y="11496"/>
                </a:lnTo>
                <a:lnTo>
                  <a:pt x="5553" y="11326"/>
                </a:lnTo>
                <a:lnTo>
                  <a:pt x="5748" y="11179"/>
                </a:lnTo>
                <a:lnTo>
                  <a:pt x="5943" y="11058"/>
                </a:lnTo>
                <a:lnTo>
                  <a:pt x="6187" y="10985"/>
                </a:lnTo>
                <a:lnTo>
                  <a:pt x="6430" y="10960"/>
                </a:lnTo>
                <a:lnTo>
                  <a:pt x="6430" y="10960"/>
                </a:lnTo>
                <a:lnTo>
                  <a:pt x="6674" y="10985"/>
                </a:lnTo>
                <a:lnTo>
                  <a:pt x="6917" y="11058"/>
                </a:lnTo>
                <a:lnTo>
                  <a:pt x="7112" y="11179"/>
                </a:lnTo>
                <a:lnTo>
                  <a:pt x="7307" y="11326"/>
                </a:lnTo>
                <a:lnTo>
                  <a:pt x="7453" y="11496"/>
                </a:lnTo>
                <a:lnTo>
                  <a:pt x="7550" y="11715"/>
                </a:lnTo>
                <a:lnTo>
                  <a:pt x="7623" y="11934"/>
                </a:lnTo>
                <a:lnTo>
                  <a:pt x="7648" y="12178"/>
                </a:lnTo>
                <a:lnTo>
                  <a:pt x="7648" y="12178"/>
                </a:lnTo>
                <a:lnTo>
                  <a:pt x="7648" y="12348"/>
                </a:lnTo>
                <a:lnTo>
                  <a:pt x="7623" y="12495"/>
                </a:lnTo>
                <a:lnTo>
                  <a:pt x="7575" y="12665"/>
                </a:lnTo>
                <a:lnTo>
                  <a:pt x="7502" y="12787"/>
                </a:lnTo>
                <a:lnTo>
                  <a:pt x="7404" y="12933"/>
                </a:lnTo>
                <a:lnTo>
                  <a:pt x="7307" y="13030"/>
                </a:lnTo>
                <a:lnTo>
                  <a:pt x="7185" y="13152"/>
                </a:lnTo>
                <a:lnTo>
                  <a:pt x="7063" y="13225"/>
                </a:lnTo>
                <a:lnTo>
                  <a:pt x="7063" y="13225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531" name="Shape 531"/>
          <p:cNvGrpSpPr/>
          <p:nvPr/>
        </p:nvGrpSpPr>
        <p:grpSpPr>
          <a:xfrm>
            <a:off x="898896" y="3252096"/>
            <a:ext cx="377699" cy="253852"/>
            <a:chOff x="1244800" y="3717225"/>
            <a:chExt cx="449375" cy="302025"/>
          </a:xfrm>
        </p:grpSpPr>
        <p:sp>
          <p:nvSpPr>
            <p:cNvPr id="532" name="Shape 532"/>
            <p:cNvSpPr/>
            <p:nvPr/>
          </p:nvSpPr>
          <p:spPr>
            <a:xfrm>
              <a:off x="1244800" y="3717225"/>
              <a:ext cx="449375" cy="302025"/>
            </a:xfrm>
            <a:custGeom>
              <a:pathLst>
                <a:path extrusionOk="0" fill="none" h="12081" w="17975">
                  <a:moveTo>
                    <a:pt x="17000" y="0"/>
                  </a:moveTo>
                  <a:lnTo>
                    <a:pt x="974" y="0"/>
                  </a:lnTo>
                  <a:lnTo>
                    <a:pt x="974" y="0"/>
                  </a:lnTo>
                  <a:lnTo>
                    <a:pt x="780" y="25"/>
                  </a:lnTo>
                  <a:lnTo>
                    <a:pt x="585" y="73"/>
                  </a:lnTo>
                  <a:lnTo>
                    <a:pt x="414" y="171"/>
                  </a:lnTo>
                  <a:lnTo>
                    <a:pt x="292" y="292"/>
                  </a:lnTo>
                  <a:lnTo>
                    <a:pt x="171" y="439"/>
                  </a:lnTo>
                  <a:lnTo>
                    <a:pt x="73" y="609"/>
                  </a:lnTo>
                  <a:lnTo>
                    <a:pt x="25" y="780"/>
                  </a:lnTo>
                  <a:lnTo>
                    <a:pt x="0" y="974"/>
                  </a:lnTo>
                  <a:lnTo>
                    <a:pt x="0" y="11106"/>
                  </a:lnTo>
                  <a:lnTo>
                    <a:pt x="0" y="11106"/>
                  </a:lnTo>
                  <a:lnTo>
                    <a:pt x="25" y="11301"/>
                  </a:lnTo>
                  <a:lnTo>
                    <a:pt x="73" y="11471"/>
                  </a:lnTo>
                  <a:lnTo>
                    <a:pt x="171" y="11642"/>
                  </a:lnTo>
                  <a:lnTo>
                    <a:pt x="292" y="11788"/>
                  </a:lnTo>
                  <a:lnTo>
                    <a:pt x="414" y="11910"/>
                  </a:lnTo>
                  <a:lnTo>
                    <a:pt x="585" y="12007"/>
                  </a:lnTo>
                  <a:lnTo>
                    <a:pt x="780" y="12056"/>
                  </a:lnTo>
                  <a:lnTo>
                    <a:pt x="974" y="12080"/>
                  </a:lnTo>
                  <a:lnTo>
                    <a:pt x="17000" y="12080"/>
                  </a:lnTo>
                  <a:lnTo>
                    <a:pt x="17000" y="12080"/>
                  </a:lnTo>
                  <a:lnTo>
                    <a:pt x="17195" y="12056"/>
                  </a:lnTo>
                  <a:lnTo>
                    <a:pt x="17390" y="12007"/>
                  </a:lnTo>
                  <a:lnTo>
                    <a:pt x="17560" y="11910"/>
                  </a:lnTo>
                  <a:lnTo>
                    <a:pt x="17682" y="11788"/>
                  </a:lnTo>
                  <a:lnTo>
                    <a:pt x="17804" y="11642"/>
                  </a:lnTo>
                  <a:lnTo>
                    <a:pt x="17901" y="11471"/>
                  </a:lnTo>
                  <a:lnTo>
                    <a:pt x="17950" y="11301"/>
                  </a:lnTo>
                  <a:lnTo>
                    <a:pt x="17974" y="11106"/>
                  </a:lnTo>
                  <a:lnTo>
                    <a:pt x="17974" y="974"/>
                  </a:lnTo>
                  <a:lnTo>
                    <a:pt x="17974" y="974"/>
                  </a:lnTo>
                  <a:lnTo>
                    <a:pt x="17950" y="780"/>
                  </a:lnTo>
                  <a:lnTo>
                    <a:pt x="17901" y="609"/>
                  </a:lnTo>
                  <a:lnTo>
                    <a:pt x="17804" y="439"/>
                  </a:lnTo>
                  <a:lnTo>
                    <a:pt x="17682" y="292"/>
                  </a:lnTo>
                  <a:lnTo>
                    <a:pt x="17560" y="171"/>
                  </a:lnTo>
                  <a:lnTo>
                    <a:pt x="17390" y="73"/>
                  </a:lnTo>
                  <a:lnTo>
                    <a:pt x="17195" y="25"/>
                  </a:lnTo>
                  <a:lnTo>
                    <a:pt x="17000" y="0"/>
                  </a:lnTo>
                  <a:lnTo>
                    <a:pt x="1700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33" name="Shape 533"/>
            <p:cNvSpPr/>
            <p:nvPr/>
          </p:nvSpPr>
          <p:spPr>
            <a:xfrm>
              <a:off x="1244800" y="3795150"/>
              <a:ext cx="449375" cy="25"/>
            </a:xfrm>
            <a:custGeom>
              <a:pathLst>
                <a:path extrusionOk="0" fill="none" h="1" w="17975">
                  <a:moveTo>
                    <a:pt x="17974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34" name="Shape 534"/>
            <p:cNvSpPr/>
            <p:nvPr/>
          </p:nvSpPr>
          <p:spPr>
            <a:xfrm>
              <a:off x="1244800" y="3853000"/>
              <a:ext cx="449375" cy="25"/>
            </a:xfrm>
            <a:custGeom>
              <a:pathLst>
                <a:path extrusionOk="0" fill="none" h="1" w="17975">
                  <a:moveTo>
                    <a:pt x="0" y="0"/>
                  </a:moveTo>
                  <a:lnTo>
                    <a:pt x="1797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35" name="Shape 535"/>
            <p:cNvSpPr/>
            <p:nvPr/>
          </p:nvSpPr>
          <p:spPr>
            <a:xfrm>
              <a:off x="1302625" y="3893800"/>
              <a:ext cx="161375" cy="25"/>
            </a:xfrm>
            <a:custGeom>
              <a:pathLst>
                <a:path extrusionOk="0" fill="none" h="1" w="6455">
                  <a:moveTo>
                    <a:pt x="6455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36" name="Shape 536"/>
            <p:cNvSpPr/>
            <p:nvPr/>
          </p:nvSpPr>
          <p:spPr>
            <a:xfrm>
              <a:off x="1302625" y="3933975"/>
              <a:ext cx="110250" cy="25"/>
            </a:xfrm>
            <a:custGeom>
              <a:pathLst>
                <a:path extrusionOk="0" fill="none" h="1" w="4410">
                  <a:moveTo>
                    <a:pt x="4409" y="1"/>
                  </a:move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37" name="Shape 537"/>
            <p:cNvSpPr/>
            <p:nvPr/>
          </p:nvSpPr>
          <p:spPr>
            <a:xfrm>
              <a:off x="1572975" y="3899875"/>
              <a:ext cx="62125" cy="40225"/>
            </a:xfrm>
            <a:custGeom>
              <a:pathLst>
                <a:path extrusionOk="0" fill="none" h="1609" w="2485">
                  <a:moveTo>
                    <a:pt x="1998" y="1"/>
                  </a:move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1218"/>
                  </a:lnTo>
                  <a:lnTo>
                    <a:pt x="49" y="1316"/>
                  </a:lnTo>
                  <a:lnTo>
                    <a:pt x="98" y="1389"/>
                  </a:lnTo>
                  <a:lnTo>
                    <a:pt x="147" y="1462"/>
                  </a:lnTo>
                  <a:lnTo>
                    <a:pt x="220" y="1511"/>
                  </a:lnTo>
                  <a:lnTo>
                    <a:pt x="293" y="1559"/>
                  </a:lnTo>
                  <a:lnTo>
                    <a:pt x="390" y="1584"/>
                  </a:lnTo>
                  <a:lnTo>
                    <a:pt x="488" y="1608"/>
                  </a:lnTo>
                  <a:lnTo>
                    <a:pt x="1998" y="1608"/>
                  </a:lnTo>
                  <a:lnTo>
                    <a:pt x="1998" y="1608"/>
                  </a:lnTo>
                  <a:lnTo>
                    <a:pt x="2095" y="1584"/>
                  </a:lnTo>
                  <a:lnTo>
                    <a:pt x="2192" y="1559"/>
                  </a:lnTo>
                  <a:lnTo>
                    <a:pt x="2265" y="1511"/>
                  </a:lnTo>
                  <a:lnTo>
                    <a:pt x="2339" y="1462"/>
                  </a:lnTo>
                  <a:lnTo>
                    <a:pt x="2387" y="1389"/>
                  </a:lnTo>
                  <a:lnTo>
                    <a:pt x="2436" y="1316"/>
                  </a:lnTo>
                  <a:lnTo>
                    <a:pt x="2485" y="1218"/>
                  </a:lnTo>
                  <a:lnTo>
                    <a:pt x="2485" y="1121"/>
                  </a:lnTo>
                  <a:lnTo>
                    <a:pt x="2485" y="488"/>
                  </a:lnTo>
                  <a:lnTo>
                    <a:pt x="2485" y="488"/>
                  </a:lnTo>
                  <a:lnTo>
                    <a:pt x="2485" y="390"/>
                  </a:lnTo>
                  <a:lnTo>
                    <a:pt x="2436" y="293"/>
                  </a:lnTo>
                  <a:lnTo>
                    <a:pt x="2387" y="220"/>
                  </a:lnTo>
                  <a:lnTo>
                    <a:pt x="2339" y="147"/>
                  </a:lnTo>
                  <a:lnTo>
                    <a:pt x="2265" y="74"/>
                  </a:lnTo>
                  <a:lnTo>
                    <a:pt x="2192" y="25"/>
                  </a:lnTo>
                  <a:lnTo>
                    <a:pt x="2095" y="1"/>
                  </a:lnTo>
                  <a:lnTo>
                    <a:pt x="1998" y="1"/>
                  </a:lnTo>
                  <a:lnTo>
                    <a:pt x="1998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38" name="Shape 538"/>
          <p:cNvGrpSpPr/>
          <p:nvPr/>
        </p:nvGrpSpPr>
        <p:grpSpPr>
          <a:xfrm>
            <a:off x="1468986" y="3232639"/>
            <a:ext cx="367466" cy="287114"/>
            <a:chOff x="1923075" y="3694075"/>
            <a:chExt cx="437200" cy="341600"/>
          </a:xfrm>
        </p:grpSpPr>
        <p:sp>
          <p:nvSpPr>
            <p:cNvPr id="539" name="Shape 539"/>
            <p:cNvSpPr/>
            <p:nvPr/>
          </p:nvSpPr>
          <p:spPr>
            <a:xfrm>
              <a:off x="2247600" y="3983300"/>
              <a:ext cx="52400" cy="52375"/>
            </a:xfrm>
            <a:custGeom>
              <a:pathLst>
                <a:path extrusionOk="0" fill="none" h="2095" w="2096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3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3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0" name="Shape 540"/>
            <p:cNvSpPr/>
            <p:nvPr/>
          </p:nvSpPr>
          <p:spPr>
            <a:xfrm>
              <a:off x="2035100" y="3983300"/>
              <a:ext cx="52400" cy="52375"/>
            </a:xfrm>
            <a:custGeom>
              <a:pathLst>
                <a:path extrusionOk="0" fill="none" h="2095" w="2096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4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4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1" name="Shape 541"/>
            <p:cNvSpPr/>
            <p:nvPr/>
          </p:nvSpPr>
          <p:spPr>
            <a:xfrm>
              <a:off x="1923075" y="3694075"/>
              <a:ext cx="437200" cy="280100"/>
            </a:xfrm>
            <a:custGeom>
              <a:pathLst>
                <a:path extrusionOk="0" fill="none" h="11204" w="17488">
                  <a:moveTo>
                    <a:pt x="14516" y="10912"/>
                  </a:moveTo>
                  <a:lnTo>
                    <a:pt x="5675" y="10912"/>
                  </a:lnTo>
                  <a:lnTo>
                    <a:pt x="6089" y="9889"/>
                  </a:lnTo>
                  <a:lnTo>
                    <a:pt x="6089" y="9889"/>
                  </a:lnTo>
                  <a:lnTo>
                    <a:pt x="6235" y="9913"/>
                  </a:lnTo>
                  <a:lnTo>
                    <a:pt x="6406" y="9913"/>
                  </a:lnTo>
                  <a:lnTo>
                    <a:pt x="13810" y="9231"/>
                  </a:lnTo>
                  <a:lnTo>
                    <a:pt x="13810" y="9231"/>
                  </a:lnTo>
                  <a:lnTo>
                    <a:pt x="13980" y="9207"/>
                  </a:lnTo>
                  <a:lnTo>
                    <a:pt x="14151" y="9134"/>
                  </a:lnTo>
                  <a:lnTo>
                    <a:pt x="14297" y="9061"/>
                  </a:lnTo>
                  <a:lnTo>
                    <a:pt x="14467" y="8963"/>
                  </a:lnTo>
                  <a:lnTo>
                    <a:pt x="14614" y="8866"/>
                  </a:lnTo>
                  <a:lnTo>
                    <a:pt x="14735" y="8744"/>
                  </a:lnTo>
                  <a:lnTo>
                    <a:pt x="14833" y="8598"/>
                  </a:lnTo>
                  <a:lnTo>
                    <a:pt x="14930" y="8452"/>
                  </a:lnTo>
                  <a:lnTo>
                    <a:pt x="17414" y="3142"/>
                  </a:lnTo>
                  <a:lnTo>
                    <a:pt x="17414" y="3142"/>
                  </a:lnTo>
                  <a:lnTo>
                    <a:pt x="17463" y="2996"/>
                  </a:lnTo>
                  <a:lnTo>
                    <a:pt x="17487" y="2875"/>
                  </a:lnTo>
                  <a:lnTo>
                    <a:pt x="17463" y="2753"/>
                  </a:lnTo>
                  <a:lnTo>
                    <a:pt x="17439" y="2631"/>
                  </a:lnTo>
                  <a:lnTo>
                    <a:pt x="17366" y="2558"/>
                  </a:lnTo>
                  <a:lnTo>
                    <a:pt x="17244" y="2485"/>
                  </a:lnTo>
                  <a:lnTo>
                    <a:pt x="17122" y="2436"/>
                  </a:lnTo>
                  <a:lnTo>
                    <a:pt x="16976" y="2412"/>
                  </a:lnTo>
                  <a:lnTo>
                    <a:pt x="4579" y="1998"/>
                  </a:lnTo>
                  <a:lnTo>
                    <a:pt x="4214" y="366"/>
                  </a:lnTo>
                  <a:lnTo>
                    <a:pt x="4214" y="366"/>
                  </a:lnTo>
                  <a:lnTo>
                    <a:pt x="4141" y="220"/>
                  </a:lnTo>
                  <a:lnTo>
                    <a:pt x="4043" y="98"/>
                  </a:lnTo>
                  <a:lnTo>
                    <a:pt x="3897" y="25"/>
                  </a:lnTo>
                  <a:lnTo>
                    <a:pt x="372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22"/>
                  </a:lnTo>
                  <a:lnTo>
                    <a:pt x="74" y="196"/>
                  </a:lnTo>
                  <a:lnTo>
                    <a:pt x="25" y="293"/>
                  </a:lnTo>
                  <a:lnTo>
                    <a:pt x="1" y="366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585"/>
                  </a:lnTo>
                  <a:lnTo>
                    <a:pt x="25" y="658"/>
                  </a:lnTo>
                  <a:lnTo>
                    <a:pt x="74" y="756"/>
                  </a:lnTo>
                  <a:lnTo>
                    <a:pt x="147" y="829"/>
                  </a:lnTo>
                  <a:lnTo>
                    <a:pt x="220" y="877"/>
                  </a:lnTo>
                  <a:lnTo>
                    <a:pt x="293" y="926"/>
                  </a:lnTo>
                  <a:lnTo>
                    <a:pt x="390" y="951"/>
                  </a:lnTo>
                  <a:lnTo>
                    <a:pt x="488" y="975"/>
                  </a:lnTo>
                  <a:lnTo>
                    <a:pt x="3337" y="975"/>
                  </a:lnTo>
                  <a:lnTo>
                    <a:pt x="5286" y="9256"/>
                  </a:lnTo>
                  <a:lnTo>
                    <a:pt x="4506" y="1120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2" name="Shape 542"/>
            <p:cNvSpPr/>
            <p:nvPr/>
          </p:nvSpPr>
          <p:spPr>
            <a:xfrm>
              <a:off x="2261000" y="3781750"/>
              <a:ext cx="48725" cy="108400"/>
            </a:xfrm>
            <a:custGeom>
              <a:pathLst>
                <a:path extrusionOk="0" fill="none" h="4336" w="1949">
                  <a:moveTo>
                    <a:pt x="1" y="4336"/>
                  </a:moveTo>
                  <a:lnTo>
                    <a:pt x="1949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3" name="Shape 543"/>
            <p:cNvSpPr/>
            <p:nvPr/>
          </p:nvSpPr>
          <p:spPr>
            <a:xfrm>
              <a:off x="2225675" y="3780550"/>
              <a:ext cx="32300" cy="113875"/>
            </a:xfrm>
            <a:custGeom>
              <a:pathLst>
                <a:path extrusionOk="0" fill="none" h="4555" w="1292">
                  <a:moveTo>
                    <a:pt x="1" y="4554"/>
                  </a:moveTo>
                  <a:lnTo>
                    <a:pt x="1292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4" name="Shape 544"/>
            <p:cNvSpPr/>
            <p:nvPr/>
          </p:nvSpPr>
          <p:spPr>
            <a:xfrm>
              <a:off x="2190375" y="3779325"/>
              <a:ext cx="15850" cy="119350"/>
            </a:xfrm>
            <a:custGeom>
              <a:pathLst>
                <a:path extrusionOk="0" fill="none" h="4774" w="634">
                  <a:moveTo>
                    <a:pt x="0" y="4774"/>
                  </a:moveTo>
                  <a:lnTo>
                    <a:pt x="63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5" name="Shape 545"/>
            <p:cNvSpPr/>
            <p:nvPr/>
          </p:nvSpPr>
          <p:spPr>
            <a:xfrm>
              <a:off x="2154450" y="3777500"/>
              <a:ext cx="1250" cy="126050"/>
            </a:xfrm>
            <a:custGeom>
              <a:pathLst>
                <a:path extrusionOk="0" fill="none" h="5042" w="50">
                  <a:moveTo>
                    <a:pt x="49" y="5042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6" name="Shape 546"/>
            <p:cNvSpPr/>
            <p:nvPr/>
          </p:nvSpPr>
          <p:spPr>
            <a:xfrm>
              <a:off x="2103300" y="3776275"/>
              <a:ext cx="17075" cy="131550"/>
            </a:xfrm>
            <a:custGeom>
              <a:pathLst>
                <a:path extrusionOk="0" fill="none" h="5262" w="683">
                  <a:moveTo>
                    <a:pt x="683" y="5261"/>
                  </a:move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7" name="Shape 547"/>
            <p:cNvSpPr/>
            <p:nvPr/>
          </p:nvSpPr>
          <p:spPr>
            <a:xfrm>
              <a:off x="2051550" y="3775050"/>
              <a:ext cx="34125" cy="137025"/>
            </a:xfrm>
            <a:custGeom>
              <a:pathLst>
                <a:path extrusionOk="0" fill="none" h="5481" w="1365">
                  <a:moveTo>
                    <a:pt x="1364" y="548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48" name="Shape 548"/>
          <p:cNvGrpSpPr/>
          <p:nvPr/>
        </p:nvGrpSpPr>
        <p:grpSpPr>
          <a:xfrm>
            <a:off x="2037542" y="3228037"/>
            <a:ext cx="360301" cy="295813"/>
            <a:chOff x="2599525" y="3688600"/>
            <a:chExt cx="428675" cy="351950"/>
          </a:xfrm>
        </p:grpSpPr>
        <p:sp>
          <p:nvSpPr>
            <p:cNvPr id="549" name="Shape 549"/>
            <p:cNvSpPr/>
            <p:nvPr/>
          </p:nvSpPr>
          <p:spPr>
            <a:xfrm>
              <a:off x="2599525" y="3688600"/>
              <a:ext cx="428675" cy="168675"/>
            </a:xfrm>
            <a:custGeom>
              <a:pathLst>
                <a:path extrusionOk="0" fill="none" h="6747" w="17147">
                  <a:moveTo>
                    <a:pt x="16660" y="1876"/>
                  </a:moveTo>
                  <a:lnTo>
                    <a:pt x="11594" y="1876"/>
                  </a:lnTo>
                  <a:lnTo>
                    <a:pt x="11594" y="1462"/>
                  </a:lnTo>
                  <a:lnTo>
                    <a:pt x="11594" y="1462"/>
                  </a:lnTo>
                  <a:lnTo>
                    <a:pt x="11594" y="1316"/>
                  </a:lnTo>
                  <a:lnTo>
                    <a:pt x="11569" y="1170"/>
                  </a:lnTo>
                  <a:lnTo>
                    <a:pt x="11472" y="902"/>
                  </a:lnTo>
                  <a:lnTo>
                    <a:pt x="11350" y="658"/>
                  </a:lnTo>
                  <a:lnTo>
                    <a:pt x="11155" y="439"/>
                  </a:lnTo>
                  <a:lnTo>
                    <a:pt x="10961" y="268"/>
                  </a:lnTo>
                  <a:lnTo>
                    <a:pt x="10693" y="122"/>
                  </a:lnTo>
                  <a:lnTo>
                    <a:pt x="10425" y="49"/>
                  </a:lnTo>
                  <a:lnTo>
                    <a:pt x="10279" y="25"/>
                  </a:lnTo>
                  <a:lnTo>
                    <a:pt x="10133" y="1"/>
                  </a:lnTo>
                  <a:lnTo>
                    <a:pt x="7015" y="1"/>
                  </a:lnTo>
                  <a:lnTo>
                    <a:pt x="7015" y="1"/>
                  </a:lnTo>
                  <a:lnTo>
                    <a:pt x="6869" y="25"/>
                  </a:lnTo>
                  <a:lnTo>
                    <a:pt x="6723" y="49"/>
                  </a:lnTo>
                  <a:lnTo>
                    <a:pt x="6455" y="122"/>
                  </a:lnTo>
                  <a:lnTo>
                    <a:pt x="6187" y="268"/>
                  </a:lnTo>
                  <a:lnTo>
                    <a:pt x="5992" y="439"/>
                  </a:lnTo>
                  <a:lnTo>
                    <a:pt x="5797" y="658"/>
                  </a:lnTo>
                  <a:lnTo>
                    <a:pt x="5676" y="902"/>
                  </a:lnTo>
                  <a:lnTo>
                    <a:pt x="5578" y="1170"/>
                  </a:lnTo>
                  <a:lnTo>
                    <a:pt x="5554" y="1316"/>
                  </a:lnTo>
                  <a:lnTo>
                    <a:pt x="5554" y="1462"/>
                  </a:lnTo>
                  <a:lnTo>
                    <a:pt x="5554" y="1876"/>
                  </a:lnTo>
                  <a:lnTo>
                    <a:pt x="488" y="1876"/>
                  </a:lnTo>
                  <a:lnTo>
                    <a:pt x="488" y="1876"/>
                  </a:lnTo>
                  <a:lnTo>
                    <a:pt x="391" y="1876"/>
                  </a:lnTo>
                  <a:lnTo>
                    <a:pt x="293" y="1900"/>
                  </a:lnTo>
                  <a:lnTo>
                    <a:pt x="220" y="1949"/>
                  </a:lnTo>
                  <a:lnTo>
                    <a:pt x="147" y="2022"/>
                  </a:lnTo>
                  <a:lnTo>
                    <a:pt x="74" y="2071"/>
                  </a:lnTo>
                  <a:lnTo>
                    <a:pt x="50" y="2168"/>
                  </a:lnTo>
                  <a:lnTo>
                    <a:pt x="1" y="2266"/>
                  </a:lnTo>
                  <a:lnTo>
                    <a:pt x="1" y="2363"/>
                  </a:lnTo>
                  <a:lnTo>
                    <a:pt x="1" y="5773"/>
                  </a:lnTo>
                  <a:lnTo>
                    <a:pt x="1" y="5773"/>
                  </a:lnTo>
                  <a:lnTo>
                    <a:pt x="25" y="5967"/>
                  </a:lnTo>
                  <a:lnTo>
                    <a:pt x="74" y="6138"/>
                  </a:lnTo>
                  <a:lnTo>
                    <a:pt x="171" y="6308"/>
                  </a:lnTo>
                  <a:lnTo>
                    <a:pt x="293" y="6455"/>
                  </a:lnTo>
                  <a:lnTo>
                    <a:pt x="439" y="6576"/>
                  </a:lnTo>
                  <a:lnTo>
                    <a:pt x="585" y="6674"/>
                  </a:lnTo>
                  <a:lnTo>
                    <a:pt x="780" y="6722"/>
                  </a:lnTo>
                  <a:lnTo>
                    <a:pt x="975" y="6747"/>
                  </a:lnTo>
                  <a:lnTo>
                    <a:pt x="7721" y="6747"/>
                  </a:lnTo>
                  <a:lnTo>
                    <a:pt x="7721" y="6138"/>
                  </a:lnTo>
                  <a:lnTo>
                    <a:pt x="7721" y="6138"/>
                  </a:lnTo>
                  <a:lnTo>
                    <a:pt x="7746" y="6041"/>
                  </a:lnTo>
                  <a:lnTo>
                    <a:pt x="7770" y="5967"/>
                  </a:lnTo>
                  <a:lnTo>
                    <a:pt x="7819" y="5870"/>
                  </a:lnTo>
                  <a:lnTo>
                    <a:pt x="7868" y="5797"/>
                  </a:lnTo>
                  <a:lnTo>
                    <a:pt x="7941" y="5748"/>
                  </a:lnTo>
                  <a:lnTo>
                    <a:pt x="8038" y="5700"/>
                  </a:lnTo>
                  <a:lnTo>
                    <a:pt x="8111" y="5675"/>
                  </a:lnTo>
                  <a:lnTo>
                    <a:pt x="8209" y="5651"/>
                  </a:lnTo>
                  <a:lnTo>
                    <a:pt x="8939" y="5651"/>
                  </a:lnTo>
                  <a:lnTo>
                    <a:pt x="8939" y="5651"/>
                  </a:lnTo>
                  <a:lnTo>
                    <a:pt x="9037" y="5675"/>
                  </a:lnTo>
                  <a:lnTo>
                    <a:pt x="9110" y="5700"/>
                  </a:lnTo>
                  <a:lnTo>
                    <a:pt x="9207" y="5748"/>
                  </a:lnTo>
                  <a:lnTo>
                    <a:pt x="9280" y="5797"/>
                  </a:lnTo>
                  <a:lnTo>
                    <a:pt x="9329" y="5870"/>
                  </a:lnTo>
                  <a:lnTo>
                    <a:pt x="9378" y="5967"/>
                  </a:lnTo>
                  <a:lnTo>
                    <a:pt x="9402" y="6041"/>
                  </a:lnTo>
                  <a:lnTo>
                    <a:pt x="9426" y="6138"/>
                  </a:lnTo>
                  <a:lnTo>
                    <a:pt x="9426" y="6747"/>
                  </a:lnTo>
                  <a:lnTo>
                    <a:pt x="16173" y="6747"/>
                  </a:lnTo>
                  <a:lnTo>
                    <a:pt x="16173" y="6747"/>
                  </a:lnTo>
                  <a:lnTo>
                    <a:pt x="16367" y="6722"/>
                  </a:lnTo>
                  <a:lnTo>
                    <a:pt x="16562" y="6674"/>
                  </a:lnTo>
                  <a:lnTo>
                    <a:pt x="16708" y="6576"/>
                  </a:lnTo>
                  <a:lnTo>
                    <a:pt x="16855" y="6455"/>
                  </a:lnTo>
                  <a:lnTo>
                    <a:pt x="16976" y="6308"/>
                  </a:lnTo>
                  <a:lnTo>
                    <a:pt x="17074" y="6138"/>
                  </a:lnTo>
                  <a:lnTo>
                    <a:pt x="17122" y="5967"/>
                  </a:lnTo>
                  <a:lnTo>
                    <a:pt x="17147" y="5773"/>
                  </a:lnTo>
                  <a:lnTo>
                    <a:pt x="17147" y="2363"/>
                  </a:lnTo>
                  <a:lnTo>
                    <a:pt x="17147" y="2363"/>
                  </a:lnTo>
                  <a:lnTo>
                    <a:pt x="17147" y="2266"/>
                  </a:lnTo>
                  <a:lnTo>
                    <a:pt x="17098" y="2168"/>
                  </a:lnTo>
                  <a:lnTo>
                    <a:pt x="17074" y="2071"/>
                  </a:lnTo>
                  <a:lnTo>
                    <a:pt x="17001" y="2022"/>
                  </a:lnTo>
                  <a:lnTo>
                    <a:pt x="16928" y="1949"/>
                  </a:lnTo>
                  <a:lnTo>
                    <a:pt x="16855" y="1900"/>
                  </a:lnTo>
                  <a:lnTo>
                    <a:pt x="16757" y="1876"/>
                  </a:lnTo>
                  <a:lnTo>
                    <a:pt x="16660" y="1876"/>
                  </a:lnTo>
                  <a:lnTo>
                    <a:pt x="16660" y="1876"/>
                  </a:lnTo>
                  <a:close/>
                  <a:moveTo>
                    <a:pt x="10620" y="1876"/>
                  </a:moveTo>
                  <a:lnTo>
                    <a:pt x="6528" y="1876"/>
                  </a:lnTo>
                  <a:lnTo>
                    <a:pt x="6528" y="1462"/>
                  </a:lnTo>
                  <a:lnTo>
                    <a:pt x="6528" y="1462"/>
                  </a:lnTo>
                  <a:lnTo>
                    <a:pt x="6528" y="1364"/>
                  </a:lnTo>
                  <a:lnTo>
                    <a:pt x="6577" y="1291"/>
                  </a:lnTo>
                  <a:lnTo>
                    <a:pt x="6601" y="1194"/>
                  </a:lnTo>
                  <a:lnTo>
                    <a:pt x="6674" y="1121"/>
                  </a:lnTo>
                  <a:lnTo>
                    <a:pt x="6747" y="1072"/>
                  </a:lnTo>
                  <a:lnTo>
                    <a:pt x="6820" y="1023"/>
                  </a:lnTo>
                  <a:lnTo>
                    <a:pt x="6918" y="999"/>
                  </a:lnTo>
                  <a:lnTo>
                    <a:pt x="7015" y="975"/>
                  </a:lnTo>
                  <a:lnTo>
                    <a:pt x="10133" y="975"/>
                  </a:lnTo>
                  <a:lnTo>
                    <a:pt x="10133" y="975"/>
                  </a:lnTo>
                  <a:lnTo>
                    <a:pt x="10230" y="999"/>
                  </a:lnTo>
                  <a:lnTo>
                    <a:pt x="10327" y="1023"/>
                  </a:lnTo>
                  <a:lnTo>
                    <a:pt x="10400" y="1072"/>
                  </a:lnTo>
                  <a:lnTo>
                    <a:pt x="10474" y="1121"/>
                  </a:lnTo>
                  <a:lnTo>
                    <a:pt x="10547" y="1194"/>
                  </a:lnTo>
                  <a:lnTo>
                    <a:pt x="10571" y="1291"/>
                  </a:lnTo>
                  <a:lnTo>
                    <a:pt x="10620" y="1364"/>
                  </a:lnTo>
                  <a:lnTo>
                    <a:pt x="10620" y="1462"/>
                  </a:lnTo>
                  <a:lnTo>
                    <a:pt x="10620" y="1876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50" name="Shape 550"/>
            <p:cNvSpPr/>
            <p:nvPr/>
          </p:nvSpPr>
          <p:spPr>
            <a:xfrm>
              <a:off x="2792550" y="3862125"/>
              <a:ext cx="42650" cy="23775"/>
            </a:xfrm>
            <a:custGeom>
              <a:pathLst>
                <a:path extrusionOk="0" fill="none" h="951" w="1706">
                  <a:moveTo>
                    <a:pt x="1705" y="1"/>
                  </a:moveTo>
                  <a:lnTo>
                    <a:pt x="1705" y="463"/>
                  </a:lnTo>
                  <a:lnTo>
                    <a:pt x="1705" y="463"/>
                  </a:lnTo>
                  <a:lnTo>
                    <a:pt x="1681" y="561"/>
                  </a:lnTo>
                  <a:lnTo>
                    <a:pt x="1657" y="658"/>
                  </a:lnTo>
                  <a:lnTo>
                    <a:pt x="1608" y="756"/>
                  </a:lnTo>
                  <a:lnTo>
                    <a:pt x="1559" y="804"/>
                  </a:lnTo>
                  <a:lnTo>
                    <a:pt x="1486" y="877"/>
                  </a:lnTo>
                  <a:lnTo>
                    <a:pt x="1389" y="926"/>
                  </a:lnTo>
                  <a:lnTo>
                    <a:pt x="1316" y="951"/>
                  </a:lnTo>
                  <a:lnTo>
                    <a:pt x="1218" y="951"/>
                  </a:lnTo>
                  <a:lnTo>
                    <a:pt x="488" y="951"/>
                  </a:lnTo>
                  <a:lnTo>
                    <a:pt x="488" y="951"/>
                  </a:lnTo>
                  <a:lnTo>
                    <a:pt x="390" y="951"/>
                  </a:lnTo>
                  <a:lnTo>
                    <a:pt x="317" y="926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56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0" y="463"/>
                  </a:ln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51" name="Shape 551"/>
            <p:cNvSpPr/>
            <p:nvPr/>
          </p:nvSpPr>
          <p:spPr>
            <a:xfrm>
              <a:off x="2599525" y="3852375"/>
              <a:ext cx="428675" cy="188175"/>
            </a:xfrm>
            <a:custGeom>
              <a:pathLst>
                <a:path extrusionOk="0" fill="none" h="7527" w="17147">
                  <a:moveTo>
                    <a:pt x="1" y="1"/>
                  </a:moveTo>
                  <a:lnTo>
                    <a:pt x="1" y="7040"/>
                  </a:lnTo>
                  <a:lnTo>
                    <a:pt x="1" y="7040"/>
                  </a:lnTo>
                  <a:lnTo>
                    <a:pt x="1" y="7137"/>
                  </a:lnTo>
                  <a:lnTo>
                    <a:pt x="50" y="7210"/>
                  </a:lnTo>
                  <a:lnTo>
                    <a:pt x="74" y="7307"/>
                  </a:lnTo>
                  <a:lnTo>
                    <a:pt x="147" y="7381"/>
                  </a:lnTo>
                  <a:lnTo>
                    <a:pt x="220" y="7429"/>
                  </a:lnTo>
                  <a:lnTo>
                    <a:pt x="293" y="7478"/>
                  </a:lnTo>
                  <a:lnTo>
                    <a:pt x="391" y="7502"/>
                  </a:lnTo>
                  <a:lnTo>
                    <a:pt x="488" y="7527"/>
                  </a:lnTo>
                  <a:lnTo>
                    <a:pt x="16660" y="7527"/>
                  </a:lnTo>
                  <a:lnTo>
                    <a:pt x="16660" y="7527"/>
                  </a:lnTo>
                  <a:lnTo>
                    <a:pt x="16757" y="7502"/>
                  </a:lnTo>
                  <a:lnTo>
                    <a:pt x="16855" y="7478"/>
                  </a:lnTo>
                  <a:lnTo>
                    <a:pt x="16928" y="7429"/>
                  </a:lnTo>
                  <a:lnTo>
                    <a:pt x="17001" y="7381"/>
                  </a:lnTo>
                  <a:lnTo>
                    <a:pt x="17074" y="7307"/>
                  </a:lnTo>
                  <a:lnTo>
                    <a:pt x="17098" y="7210"/>
                  </a:lnTo>
                  <a:lnTo>
                    <a:pt x="17147" y="7137"/>
                  </a:lnTo>
                  <a:lnTo>
                    <a:pt x="17147" y="7040"/>
                  </a:lnTo>
                  <a:lnTo>
                    <a:pt x="17147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52" name="Shape 552"/>
          <p:cNvGrpSpPr/>
          <p:nvPr/>
        </p:nvGrpSpPr>
        <p:grpSpPr>
          <a:xfrm>
            <a:off x="2619924" y="3207571"/>
            <a:ext cx="333699" cy="329076"/>
            <a:chOff x="3292425" y="3664250"/>
            <a:chExt cx="397025" cy="391525"/>
          </a:xfrm>
        </p:grpSpPr>
        <p:sp>
          <p:nvSpPr>
            <p:cNvPr id="553" name="Shape 553"/>
            <p:cNvSpPr/>
            <p:nvPr/>
          </p:nvSpPr>
          <p:spPr>
            <a:xfrm>
              <a:off x="3292425" y="3680675"/>
              <a:ext cx="375100" cy="375100"/>
            </a:xfrm>
            <a:custGeom>
              <a:pathLst>
                <a:path extrusionOk="0" fill="none" h="15004" w="15004">
                  <a:moveTo>
                    <a:pt x="7502" y="1"/>
                  </a:moveTo>
                  <a:lnTo>
                    <a:pt x="7502" y="1"/>
                  </a:lnTo>
                  <a:lnTo>
                    <a:pt x="7112" y="1"/>
                  </a:lnTo>
                  <a:lnTo>
                    <a:pt x="6747" y="50"/>
                  </a:lnTo>
                  <a:lnTo>
                    <a:pt x="6357" y="98"/>
                  </a:lnTo>
                  <a:lnTo>
                    <a:pt x="5992" y="147"/>
                  </a:lnTo>
                  <a:lnTo>
                    <a:pt x="5627" y="244"/>
                  </a:lnTo>
                  <a:lnTo>
                    <a:pt x="5261" y="342"/>
                  </a:lnTo>
                  <a:lnTo>
                    <a:pt x="4921" y="464"/>
                  </a:lnTo>
                  <a:lnTo>
                    <a:pt x="4580" y="585"/>
                  </a:lnTo>
                  <a:lnTo>
                    <a:pt x="4239" y="732"/>
                  </a:lnTo>
                  <a:lnTo>
                    <a:pt x="3922" y="902"/>
                  </a:lnTo>
                  <a:lnTo>
                    <a:pt x="3605" y="1097"/>
                  </a:lnTo>
                  <a:lnTo>
                    <a:pt x="3313" y="1292"/>
                  </a:lnTo>
                  <a:lnTo>
                    <a:pt x="3021" y="1487"/>
                  </a:lnTo>
                  <a:lnTo>
                    <a:pt x="2729" y="1706"/>
                  </a:lnTo>
                  <a:lnTo>
                    <a:pt x="2461" y="1949"/>
                  </a:lnTo>
                  <a:lnTo>
                    <a:pt x="2193" y="2193"/>
                  </a:lnTo>
                  <a:lnTo>
                    <a:pt x="1949" y="2461"/>
                  </a:lnTo>
                  <a:lnTo>
                    <a:pt x="1706" y="2729"/>
                  </a:lnTo>
                  <a:lnTo>
                    <a:pt x="1486" y="3021"/>
                  </a:lnTo>
                  <a:lnTo>
                    <a:pt x="1292" y="3313"/>
                  </a:lnTo>
                  <a:lnTo>
                    <a:pt x="1097" y="3605"/>
                  </a:lnTo>
                  <a:lnTo>
                    <a:pt x="902" y="3922"/>
                  </a:lnTo>
                  <a:lnTo>
                    <a:pt x="731" y="4239"/>
                  </a:lnTo>
                  <a:lnTo>
                    <a:pt x="585" y="4580"/>
                  </a:lnTo>
                  <a:lnTo>
                    <a:pt x="464" y="4921"/>
                  </a:lnTo>
                  <a:lnTo>
                    <a:pt x="342" y="5262"/>
                  </a:lnTo>
                  <a:lnTo>
                    <a:pt x="244" y="5627"/>
                  </a:lnTo>
                  <a:lnTo>
                    <a:pt x="147" y="5992"/>
                  </a:lnTo>
                  <a:lnTo>
                    <a:pt x="98" y="6358"/>
                  </a:lnTo>
                  <a:lnTo>
                    <a:pt x="50" y="6747"/>
                  </a:lnTo>
                  <a:lnTo>
                    <a:pt x="1" y="7113"/>
                  </a:lnTo>
                  <a:lnTo>
                    <a:pt x="1" y="7502"/>
                  </a:lnTo>
                  <a:lnTo>
                    <a:pt x="1" y="7502"/>
                  </a:lnTo>
                  <a:lnTo>
                    <a:pt x="1" y="7892"/>
                  </a:lnTo>
                  <a:lnTo>
                    <a:pt x="50" y="8257"/>
                  </a:lnTo>
                  <a:lnTo>
                    <a:pt x="98" y="8647"/>
                  </a:lnTo>
                  <a:lnTo>
                    <a:pt x="147" y="9012"/>
                  </a:lnTo>
                  <a:lnTo>
                    <a:pt x="244" y="9378"/>
                  </a:lnTo>
                  <a:lnTo>
                    <a:pt x="342" y="9743"/>
                  </a:lnTo>
                  <a:lnTo>
                    <a:pt x="464" y="10084"/>
                  </a:lnTo>
                  <a:lnTo>
                    <a:pt x="585" y="10425"/>
                  </a:lnTo>
                  <a:lnTo>
                    <a:pt x="731" y="10766"/>
                  </a:lnTo>
                  <a:lnTo>
                    <a:pt x="902" y="11082"/>
                  </a:lnTo>
                  <a:lnTo>
                    <a:pt x="1097" y="11399"/>
                  </a:lnTo>
                  <a:lnTo>
                    <a:pt x="1292" y="11691"/>
                  </a:lnTo>
                  <a:lnTo>
                    <a:pt x="1486" y="11984"/>
                  </a:lnTo>
                  <a:lnTo>
                    <a:pt x="1706" y="12276"/>
                  </a:lnTo>
                  <a:lnTo>
                    <a:pt x="1949" y="12544"/>
                  </a:lnTo>
                  <a:lnTo>
                    <a:pt x="2193" y="12812"/>
                  </a:lnTo>
                  <a:lnTo>
                    <a:pt x="2461" y="13055"/>
                  </a:lnTo>
                  <a:lnTo>
                    <a:pt x="2729" y="13299"/>
                  </a:lnTo>
                  <a:lnTo>
                    <a:pt x="3021" y="13518"/>
                  </a:lnTo>
                  <a:lnTo>
                    <a:pt x="3313" y="13713"/>
                  </a:lnTo>
                  <a:lnTo>
                    <a:pt x="3605" y="13908"/>
                  </a:lnTo>
                  <a:lnTo>
                    <a:pt x="3922" y="14102"/>
                  </a:lnTo>
                  <a:lnTo>
                    <a:pt x="4239" y="14273"/>
                  </a:lnTo>
                  <a:lnTo>
                    <a:pt x="4580" y="14419"/>
                  </a:lnTo>
                  <a:lnTo>
                    <a:pt x="4921" y="14541"/>
                  </a:lnTo>
                  <a:lnTo>
                    <a:pt x="5261" y="14663"/>
                  </a:lnTo>
                  <a:lnTo>
                    <a:pt x="5627" y="14760"/>
                  </a:lnTo>
                  <a:lnTo>
                    <a:pt x="5992" y="14857"/>
                  </a:lnTo>
                  <a:lnTo>
                    <a:pt x="6357" y="14906"/>
                  </a:lnTo>
                  <a:lnTo>
                    <a:pt x="6747" y="14955"/>
                  </a:lnTo>
                  <a:lnTo>
                    <a:pt x="7112" y="15004"/>
                  </a:lnTo>
                  <a:lnTo>
                    <a:pt x="7502" y="15004"/>
                  </a:lnTo>
                  <a:lnTo>
                    <a:pt x="7502" y="15004"/>
                  </a:lnTo>
                  <a:lnTo>
                    <a:pt x="7892" y="15004"/>
                  </a:lnTo>
                  <a:lnTo>
                    <a:pt x="8257" y="14955"/>
                  </a:lnTo>
                  <a:lnTo>
                    <a:pt x="8647" y="14906"/>
                  </a:lnTo>
                  <a:lnTo>
                    <a:pt x="9012" y="14857"/>
                  </a:lnTo>
                  <a:lnTo>
                    <a:pt x="9377" y="14760"/>
                  </a:lnTo>
                  <a:lnTo>
                    <a:pt x="9743" y="14663"/>
                  </a:lnTo>
                  <a:lnTo>
                    <a:pt x="10084" y="14541"/>
                  </a:lnTo>
                  <a:lnTo>
                    <a:pt x="10425" y="14419"/>
                  </a:lnTo>
                  <a:lnTo>
                    <a:pt x="10766" y="14273"/>
                  </a:lnTo>
                  <a:lnTo>
                    <a:pt x="11082" y="14102"/>
                  </a:lnTo>
                  <a:lnTo>
                    <a:pt x="11399" y="13908"/>
                  </a:lnTo>
                  <a:lnTo>
                    <a:pt x="11691" y="13713"/>
                  </a:lnTo>
                  <a:lnTo>
                    <a:pt x="11983" y="13518"/>
                  </a:lnTo>
                  <a:lnTo>
                    <a:pt x="12276" y="13299"/>
                  </a:lnTo>
                  <a:lnTo>
                    <a:pt x="12544" y="13055"/>
                  </a:lnTo>
                  <a:lnTo>
                    <a:pt x="12812" y="12812"/>
                  </a:lnTo>
                  <a:lnTo>
                    <a:pt x="13055" y="12544"/>
                  </a:lnTo>
                  <a:lnTo>
                    <a:pt x="13299" y="12276"/>
                  </a:lnTo>
                  <a:lnTo>
                    <a:pt x="13518" y="11984"/>
                  </a:lnTo>
                  <a:lnTo>
                    <a:pt x="13713" y="11691"/>
                  </a:lnTo>
                  <a:lnTo>
                    <a:pt x="13907" y="11399"/>
                  </a:lnTo>
                  <a:lnTo>
                    <a:pt x="14102" y="11082"/>
                  </a:lnTo>
                  <a:lnTo>
                    <a:pt x="14273" y="10766"/>
                  </a:lnTo>
                  <a:lnTo>
                    <a:pt x="14419" y="10425"/>
                  </a:lnTo>
                  <a:lnTo>
                    <a:pt x="14541" y="10084"/>
                  </a:lnTo>
                  <a:lnTo>
                    <a:pt x="14662" y="9743"/>
                  </a:lnTo>
                  <a:lnTo>
                    <a:pt x="14760" y="9378"/>
                  </a:lnTo>
                  <a:lnTo>
                    <a:pt x="14857" y="9012"/>
                  </a:lnTo>
                  <a:lnTo>
                    <a:pt x="14906" y="8647"/>
                  </a:lnTo>
                  <a:lnTo>
                    <a:pt x="14955" y="8257"/>
                  </a:lnTo>
                  <a:lnTo>
                    <a:pt x="15003" y="7892"/>
                  </a:lnTo>
                  <a:lnTo>
                    <a:pt x="15003" y="7502"/>
                  </a:lnTo>
                  <a:lnTo>
                    <a:pt x="7502" y="7502"/>
                  </a:lnTo>
                  <a:lnTo>
                    <a:pt x="7502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54" name="Shape 554"/>
            <p:cNvSpPr/>
            <p:nvPr/>
          </p:nvSpPr>
          <p:spPr>
            <a:xfrm>
              <a:off x="3504325" y="3664250"/>
              <a:ext cx="131525" cy="153450"/>
            </a:xfrm>
            <a:custGeom>
              <a:pathLst>
                <a:path extrusionOk="0" fill="none" h="6138" w="5261">
                  <a:moveTo>
                    <a:pt x="0" y="0"/>
                  </a:moveTo>
                  <a:lnTo>
                    <a:pt x="0" y="0"/>
                  </a:lnTo>
                  <a:lnTo>
                    <a:pt x="390" y="25"/>
                  </a:lnTo>
                  <a:lnTo>
                    <a:pt x="780" y="98"/>
                  </a:lnTo>
                  <a:lnTo>
                    <a:pt x="1169" y="171"/>
                  </a:lnTo>
                  <a:lnTo>
                    <a:pt x="1559" y="268"/>
                  </a:lnTo>
                  <a:lnTo>
                    <a:pt x="1924" y="414"/>
                  </a:lnTo>
                  <a:lnTo>
                    <a:pt x="2314" y="560"/>
                  </a:lnTo>
                  <a:lnTo>
                    <a:pt x="2655" y="731"/>
                  </a:lnTo>
                  <a:lnTo>
                    <a:pt x="3020" y="901"/>
                  </a:lnTo>
                  <a:lnTo>
                    <a:pt x="3020" y="901"/>
                  </a:lnTo>
                  <a:lnTo>
                    <a:pt x="3337" y="1121"/>
                  </a:lnTo>
                  <a:lnTo>
                    <a:pt x="3654" y="1340"/>
                  </a:lnTo>
                  <a:lnTo>
                    <a:pt x="3946" y="1559"/>
                  </a:lnTo>
                  <a:lnTo>
                    <a:pt x="4238" y="1803"/>
                  </a:lnTo>
                  <a:lnTo>
                    <a:pt x="4530" y="2070"/>
                  </a:lnTo>
                  <a:lnTo>
                    <a:pt x="4774" y="2363"/>
                  </a:lnTo>
                  <a:lnTo>
                    <a:pt x="5017" y="2655"/>
                  </a:lnTo>
                  <a:lnTo>
                    <a:pt x="5261" y="2972"/>
                  </a:lnTo>
                  <a:lnTo>
                    <a:pt x="0" y="6138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55" name="Shape 555"/>
            <p:cNvSpPr/>
            <p:nvPr/>
          </p:nvSpPr>
          <p:spPr>
            <a:xfrm>
              <a:off x="3501875" y="3749500"/>
              <a:ext cx="187575" cy="96825"/>
            </a:xfrm>
            <a:custGeom>
              <a:pathLst>
                <a:path extrusionOk="0" fill="none" h="3873" w="7503">
                  <a:moveTo>
                    <a:pt x="6431" y="0"/>
                  </a:moveTo>
                  <a:lnTo>
                    <a:pt x="1" y="3872"/>
                  </a:lnTo>
                  <a:lnTo>
                    <a:pt x="7502" y="3872"/>
                  </a:lnTo>
                  <a:lnTo>
                    <a:pt x="7502" y="3872"/>
                  </a:lnTo>
                  <a:lnTo>
                    <a:pt x="7478" y="3337"/>
                  </a:lnTo>
                  <a:lnTo>
                    <a:pt x="7429" y="2825"/>
                  </a:lnTo>
                  <a:lnTo>
                    <a:pt x="7332" y="2314"/>
                  </a:lnTo>
                  <a:lnTo>
                    <a:pt x="7210" y="1827"/>
                  </a:lnTo>
                  <a:lnTo>
                    <a:pt x="7064" y="1340"/>
                  </a:lnTo>
                  <a:lnTo>
                    <a:pt x="6893" y="877"/>
                  </a:lnTo>
                  <a:lnTo>
                    <a:pt x="6674" y="438"/>
                  </a:lnTo>
                  <a:lnTo>
                    <a:pt x="6431" y="0"/>
                  </a:lnTo>
                  <a:lnTo>
                    <a:pt x="6431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56" name="Shape 556"/>
          <p:cNvGrpSpPr/>
          <p:nvPr/>
        </p:nvGrpSpPr>
        <p:grpSpPr>
          <a:xfrm>
            <a:off x="3157781" y="3250037"/>
            <a:ext cx="369525" cy="268182"/>
            <a:chOff x="3932350" y="3714775"/>
            <a:chExt cx="439650" cy="319075"/>
          </a:xfrm>
        </p:grpSpPr>
        <p:sp>
          <p:nvSpPr>
            <p:cNvPr id="557" name="Shape 557"/>
            <p:cNvSpPr/>
            <p:nvPr/>
          </p:nvSpPr>
          <p:spPr>
            <a:xfrm>
              <a:off x="3932350" y="3714775"/>
              <a:ext cx="439650" cy="319075"/>
            </a:xfrm>
            <a:custGeom>
              <a:pathLst>
                <a:path extrusionOk="0" fill="none" h="12763" w="17586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3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58" name="Shape 558"/>
            <p:cNvSpPr/>
            <p:nvPr/>
          </p:nvSpPr>
          <p:spPr>
            <a:xfrm>
              <a:off x="3970100" y="3862750"/>
              <a:ext cx="77350" cy="132750"/>
            </a:xfrm>
            <a:custGeom>
              <a:pathLst>
                <a:path extrusionOk="0" fill="none" h="5310" w="3094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59" name="Shape 559"/>
            <p:cNvSpPr/>
            <p:nvPr/>
          </p:nvSpPr>
          <p:spPr>
            <a:xfrm>
              <a:off x="4278800" y="3862750"/>
              <a:ext cx="77350" cy="132750"/>
            </a:xfrm>
            <a:custGeom>
              <a:pathLst>
                <a:path extrusionOk="0" fill="none" h="5310" w="3094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60" name="Shape 560"/>
            <p:cNvSpPr/>
            <p:nvPr/>
          </p:nvSpPr>
          <p:spPr>
            <a:xfrm>
              <a:off x="4073000" y="3716600"/>
              <a:ext cx="77350" cy="278900"/>
            </a:xfrm>
            <a:custGeom>
              <a:pathLst>
                <a:path extrusionOk="0" fill="none" h="11156" w="3094">
                  <a:moveTo>
                    <a:pt x="3094" y="11155"/>
                  </a:moveTo>
                  <a:lnTo>
                    <a:pt x="3094" y="488"/>
                  </a:lnTo>
                  <a:lnTo>
                    <a:pt x="3094" y="488"/>
                  </a:lnTo>
                  <a:lnTo>
                    <a:pt x="3094" y="391"/>
                  </a:lnTo>
                  <a:lnTo>
                    <a:pt x="3070" y="293"/>
                  </a:lnTo>
                  <a:lnTo>
                    <a:pt x="3021" y="220"/>
                  </a:lnTo>
                  <a:lnTo>
                    <a:pt x="2948" y="147"/>
                  </a:lnTo>
                  <a:lnTo>
                    <a:pt x="2899" y="98"/>
                  </a:lnTo>
                  <a:lnTo>
                    <a:pt x="2802" y="50"/>
                  </a:lnTo>
                  <a:lnTo>
                    <a:pt x="2704" y="25"/>
                  </a:lnTo>
                  <a:lnTo>
                    <a:pt x="260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1" y="25"/>
                  </a:lnTo>
                  <a:lnTo>
                    <a:pt x="293" y="50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11155"/>
                  </a:lnTo>
                  <a:lnTo>
                    <a:pt x="3094" y="11155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61" name="Shape 561"/>
            <p:cNvSpPr/>
            <p:nvPr/>
          </p:nvSpPr>
          <p:spPr>
            <a:xfrm>
              <a:off x="4175900" y="3787250"/>
              <a:ext cx="77350" cy="208250"/>
            </a:xfrm>
            <a:custGeom>
              <a:pathLst>
                <a:path extrusionOk="0" fill="none" h="8330" w="3094">
                  <a:moveTo>
                    <a:pt x="3094" y="832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8329"/>
                  </a:lnTo>
                  <a:lnTo>
                    <a:pt x="3094" y="832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62" name="Shape 562"/>
          <p:cNvGrpSpPr/>
          <p:nvPr/>
        </p:nvGrpSpPr>
        <p:grpSpPr>
          <a:xfrm>
            <a:off x="3722765" y="3250037"/>
            <a:ext cx="369504" cy="268182"/>
            <a:chOff x="4604550" y="3714775"/>
            <a:chExt cx="439625" cy="319075"/>
          </a:xfrm>
        </p:grpSpPr>
        <p:sp>
          <p:nvSpPr>
            <p:cNvPr id="563" name="Shape 563"/>
            <p:cNvSpPr/>
            <p:nvPr/>
          </p:nvSpPr>
          <p:spPr>
            <a:xfrm>
              <a:off x="4604550" y="3714775"/>
              <a:ext cx="439625" cy="319075"/>
            </a:xfrm>
            <a:custGeom>
              <a:pathLst>
                <a:path extrusionOk="0" fill="none" h="12763" w="17585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64" name="Shape 564"/>
            <p:cNvSpPr/>
            <p:nvPr/>
          </p:nvSpPr>
          <p:spPr>
            <a:xfrm>
              <a:off x="4647175" y="3761675"/>
              <a:ext cx="354400" cy="213725"/>
            </a:xfrm>
            <a:custGeom>
              <a:pathLst>
                <a:path extrusionOk="0" fill="none" h="8549" w="14176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65" name="Shape 565"/>
          <p:cNvGrpSpPr/>
          <p:nvPr/>
        </p:nvGrpSpPr>
        <p:grpSpPr>
          <a:xfrm>
            <a:off x="4301050" y="3222406"/>
            <a:ext cx="353136" cy="313737"/>
            <a:chOff x="5292575" y="3681900"/>
            <a:chExt cx="420150" cy="373275"/>
          </a:xfrm>
        </p:grpSpPr>
        <p:sp>
          <p:nvSpPr>
            <p:cNvPr id="566" name="Shape 566"/>
            <p:cNvSpPr/>
            <p:nvPr/>
          </p:nvSpPr>
          <p:spPr>
            <a:xfrm>
              <a:off x="5292575" y="3706875"/>
              <a:ext cx="420150" cy="266700"/>
            </a:xfrm>
            <a:custGeom>
              <a:pathLst>
                <a:path extrusionOk="0" fill="none" h="10668" w="16806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67" name="Shape 567"/>
            <p:cNvSpPr/>
            <p:nvPr/>
          </p:nvSpPr>
          <p:spPr>
            <a:xfrm>
              <a:off x="5490475" y="3681900"/>
              <a:ext cx="24375" cy="25000"/>
            </a:xfrm>
            <a:custGeom>
              <a:pathLst>
                <a:path extrusionOk="0" fill="none" h="1000" w="975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68" name="Shape 568"/>
            <p:cNvSpPr/>
            <p:nvPr/>
          </p:nvSpPr>
          <p:spPr>
            <a:xfrm>
              <a:off x="5358350" y="3973550"/>
              <a:ext cx="60900" cy="81625"/>
            </a:xfrm>
            <a:custGeom>
              <a:pathLst>
                <a:path extrusionOk="0" fill="none" h="3265" w="2436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69" name="Shape 569"/>
            <p:cNvSpPr/>
            <p:nvPr/>
          </p:nvSpPr>
          <p:spPr>
            <a:xfrm>
              <a:off x="5586050" y="3973550"/>
              <a:ext cx="60925" cy="81625"/>
            </a:xfrm>
            <a:custGeom>
              <a:pathLst>
                <a:path extrusionOk="0" fill="none" h="3265" w="2437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70" name="Shape 570"/>
            <p:cNvSpPr/>
            <p:nvPr/>
          </p:nvSpPr>
          <p:spPr>
            <a:xfrm>
              <a:off x="5316925" y="3731225"/>
              <a:ext cx="371450" cy="218000"/>
            </a:xfrm>
            <a:custGeom>
              <a:pathLst>
                <a:path extrusionOk="0" fill="none" h="8720" w="14858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71" name="Shape 571"/>
            <p:cNvSpPr/>
            <p:nvPr/>
          </p:nvSpPr>
          <p:spPr>
            <a:xfrm>
              <a:off x="5380250" y="3784800"/>
              <a:ext cx="230200" cy="115725"/>
            </a:xfrm>
            <a:custGeom>
              <a:pathLst>
                <a:path extrusionOk="0" fill="none" h="4629" w="9208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72" name="Shape 572"/>
            <p:cNvSpPr/>
            <p:nvPr/>
          </p:nvSpPr>
          <p:spPr>
            <a:xfrm>
              <a:off x="5547700" y="3779925"/>
              <a:ext cx="68825" cy="68825"/>
            </a:xfrm>
            <a:custGeom>
              <a:pathLst>
                <a:path extrusionOk="0" fill="none" h="2753" w="2753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73" name="Shape 573"/>
          <p:cNvGrpSpPr/>
          <p:nvPr/>
        </p:nvGrpSpPr>
        <p:grpSpPr>
          <a:xfrm>
            <a:off x="4846073" y="3182482"/>
            <a:ext cx="393059" cy="393059"/>
            <a:chOff x="5941025" y="3634400"/>
            <a:chExt cx="467650" cy="467650"/>
          </a:xfrm>
        </p:grpSpPr>
        <p:sp>
          <p:nvSpPr>
            <p:cNvPr id="574" name="Shape 574"/>
            <p:cNvSpPr/>
            <p:nvPr/>
          </p:nvSpPr>
          <p:spPr>
            <a:xfrm>
              <a:off x="5941025" y="3634400"/>
              <a:ext cx="467650" cy="467650"/>
            </a:xfrm>
            <a:custGeom>
              <a:pathLst>
                <a:path extrusionOk="0" fill="none" h="18706" w="18706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75" name="Shape 575"/>
            <p:cNvSpPr/>
            <p:nvPr/>
          </p:nvSpPr>
          <p:spPr>
            <a:xfrm>
              <a:off x="6211975" y="3753150"/>
              <a:ext cx="19525" cy="18900"/>
            </a:xfrm>
            <a:custGeom>
              <a:pathLst>
                <a:path extrusionOk="0" fill="none" h="756" w="781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76" name="Shape 576"/>
            <p:cNvSpPr/>
            <p:nvPr/>
          </p:nvSpPr>
          <p:spPr>
            <a:xfrm>
              <a:off x="5943475" y="3695900"/>
              <a:ext cx="177800" cy="351350"/>
            </a:xfrm>
            <a:custGeom>
              <a:pathLst>
                <a:path extrusionOk="0" fill="none" h="14054" w="7112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77" name="Shape 577"/>
            <p:cNvSpPr/>
            <p:nvPr/>
          </p:nvSpPr>
          <p:spPr>
            <a:xfrm>
              <a:off x="6128575" y="3695900"/>
              <a:ext cx="86475" cy="47525"/>
            </a:xfrm>
            <a:custGeom>
              <a:pathLst>
                <a:path extrusionOk="0" fill="none" h="1901" w="3459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78" name="Shape 578"/>
            <p:cNvSpPr/>
            <p:nvPr/>
          </p:nvSpPr>
          <p:spPr>
            <a:xfrm>
              <a:off x="6357500" y="3940075"/>
              <a:ext cx="18900" cy="34725"/>
            </a:xfrm>
            <a:custGeom>
              <a:pathLst>
                <a:path extrusionOk="0" fill="none" h="1389" w="756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79" name="Shape 579"/>
            <p:cNvSpPr/>
            <p:nvPr/>
          </p:nvSpPr>
          <p:spPr>
            <a:xfrm>
              <a:off x="6202850" y="3720875"/>
              <a:ext cx="204000" cy="278875"/>
            </a:xfrm>
            <a:custGeom>
              <a:pathLst>
                <a:path extrusionOk="0" fill="none" h="11155" w="816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80" name="Shape 580"/>
          <p:cNvGrpSpPr/>
          <p:nvPr/>
        </p:nvGrpSpPr>
        <p:grpSpPr>
          <a:xfrm>
            <a:off x="5436146" y="3207571"/>
            <a:ext cx="342881" cy="342902"/>
            <a:chOff x="6643075" y="3664250"/>
            <a:chExt cx="407950" cy="407975"/>
          </a:xfrm>
        </p:grpSpPr>
        <p:sp>
          <p:nvSpPr>
            <p:cNvPr id="581" name="Shape 581"/>
            <p:cNvSpPr/>
            <p:nvPr/>
          </p:nvSpPr>
          <p:spPr>
            <a:xfrm>
              <a:off x="6794075" y="3815250"/>
              <a:ext cx="211300" cy="211300"/>
            </a:xfrm>
            <a:custGeom>
              <a:pathLst>
                <a:path extrusionOk="0" fill="none" h="8452" w="8452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82" name="Shape 582"/>
            <p:cNvSpPr/>
            <p:nvPr/>
          </p:nvSpPr>
          <p:spPr>
            <a:xfrm>
              <a:off x="6643075" y="3664250"/>
              <a:ext cx="407950" cy="407975"/>
            </a:xfrm>
            <a:custGeom>
              <a:pathLst>
                <a:path extrusionOk="0" fill="none" h="16319" w="16318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83" name="Shape 583"/>
          <p:cNvGrpSpPr/>
          <p:nvPr/>
        </p:nvGrpSpPr>
        <p:grpSpPr>
          <a:xfrm>
            <a:off x="336979" y="3758224"/>
            <a:ext cx="371564" cy="371543"/>
            <a:chOff x="576250" y="4319400"/>
            <a:chExt cx="442075" cy="442050"/>
          </a:xfrm>
        </p:grpSpPr>
        <p:sp>
          <p:nvSpPr>
            <p:cNvPr id="584" name="Shape 584"/>
            <p:cNvSpPr/>
            <p:nvPr/>
          </p:nvSpPr>
          <p:spPr>
            <a:xfrm>
              <a:off x="576250" y="4319400"/>
              <a:ext cx="442075" cy="442050"/>
            </a:xfrm>
            <a:custGeom>
              <a:pathLst>
                <a:path extrusionOk="0" fill="none" h="17682" w="17683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85" name="Shape 585"/>
            <p:cNvSpPr/>
            <p:nvPr/>
          </p:nvSpPr>
          <p:spPr>
            <a:xfrm>
              <a:off x="595725" y="4668875"/>
              <a:ext cx="73100" cy="73100"/>
            </a:xfrm>
            <a:custGeom>
              <a:pathLst>
                <a:path extrusionOk="0" fill="none" h="2924" w="2924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86" name="Shape 586"/>
            <p:cNvSpPr/>
            <p:nvPr/>
          </p:nvSpPr>
          <p:spPr>
            <a:xfrm>
              <a:off x="652350" y="4711500"/>
              <a:ext cx="46925" cy="46925"/>
            </a:xfrm>
            <a:custGeom>
              <a:pathLst>
                <a:path extrusionOk="0" fill="none" h="1877" w="1877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87" name="Shape 587"/>
            <p:cNvSpPr/>
            <p:nvPr/>
          </p:nvSpPr>
          <p:spPr>
            <a:xfrm>
              <a:off x="579300" y="4638450"/>
              <a:ext cx="46900" cy="46900"/>
            </a:xfrm>
            <a:custGeom>
              <a:pathLst>
                <a:path extrusionOk="0" fill="none" h="1876" w="1876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588" name="Shape 588"/>
          <p:cNvSpPr/>
          <p:nvPr/>
        </p:nvSpPr>
        <p:spPr>
          <a:xfrm>
            <a:off x="886643" y="3830522"/>
            <a:ext cx="402263" cy="227229"/>
          </a:xfrm>
          <a:custGeom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89" name="Shape 589"/>
          <p:cNvSpPr/>
          <p:nvPr/>
        </p:nvSpPr>
        <p:spPr>
          <a:xfrm>
            <a:off x="3177366" y="3773702"/>
            <a:ext cx="340843" cy="340864"/>
          </a:xfrm>
          <a:custGeom>
            <a:pathLst>
              <a:path extrusionOk="0" fill="none" h="16222" w="16221">
                <a:moveTo>
                  <a:pt x="0" y="8111"/>
                </a:moveTo>
                <a:lnTo>
                  <a:pt x="0" y="8111"/>
                </a:lnTo>
                <a:lnTo>
                  <a:pt x="0" y="7697"/>
                </a:lnTo>
                <a:lnTo>
                  <a:pt x="49" y="7283"/>
                </a:lnTo>
                <a:lnTo>
                  <a:pt x="98" y="6869"/>
                </a:lnTo>
                <a:lnTo>
                  <a:pt x="171" y="6479"/>
                </a:lnTo>
                <a:lnTo>
                  <a:pt x="244" y="6090"/>
                </a:lnTo>
                <a:lnTo>
                  <a:pt x="366" y="5700"/>
                </a:lnTo>
                <a:lnTo>
                  <a:pt x="487" y="5335"/>
                </a:lnTo>
                <a:lnTo>
                  <a:pt x="634" y="4945"/>
                </a:lnTo>
                <a:lnTo>
                  <a:pt x="804" y="4604"/>
                </a:lnTo>
                <a:lnTo>
                  <a:pt x="975" y="4239"/>
                </a:lnTo>
                <a:lnTo>
                  <a:pt x="1169" y="3898"/>
                </a:lnTo>
                <a:lnTo>
                  <a:pt x="1389" y="3581"/>
                </a:lnTo>
                <a:lnTo>
                  <a:pt x="1608" y="3264"/>
                </a:lnTo>
                <a:lnTo>
                  <a:pt x="1851" y="2948"/>
                </a:lnTo>
                <a:lnTo>
                  <a:pt x="2119" y="2656"/>
                </a:lnTo>
                <a:lnTo>
                  <a:pt x="2387" y="2388"/>
                </a:lnTo>
                <a:lnTo>
                  <a:pt x="2655" y="2120"/>
                </a:lnTo>
                <a:lnTo>
                  <a:pt x="2947" y="1852"/>
                </a:lnTo>
                <a:lnTo>
                  <a:pt x="3264" y="1608"/>
                </a:lnTo>
                <a:lnTo>
                  <a:pt x="3581" y="1389"/>
                </a:lnTo>
                <a:lnTo>
                  <a:pt x="3897" y="1170"/>
                </a:lnTo>
                <a:lnTo>
                  <a:pt x="4238" y="975"/>
                </a:lnTo>
                <a:lnTo>
                  <a:pt x="4603" y="805"/>
                </a:lnTo>
                <a:lnTo>
                  <a:pt x="4944" y="634"/>
                </a:lnTo>
                <a:lnTo>
                  <a:pt x="5334" y="488"/>
                </a:lnTo>
                <a:lnTo>
                  <a:pt x="5699" y="366"/>
                </a:lnTo>
                <a:lnTo>
                  <a:pt x="6089" y="244"/>
                </a:lnTo>
                <a:lnTo>
                  <a:pt x="6479" y="171"/>
                </a:lnTo>
                <a:lnTo>
                  <a:pt x="6868" y="98"/>
                </a:lnTo>
                <a:lnTo>
                  <a:pt x="7282" y="50"/>
                </a:lnTo>
                <a:lnTo>
                  <a:pt x="7696" y="1"/>
                </a:lnTo>
                <a:lnTo>
                  <a:pt x="8111" y="1"/>
                </a:lnTo>
                <a:lnTo>
                  <a:pt x="8111" y="1"/>
                </a:lnTo>
                <a:lnTo>
                  <a:pt x="8525" y="1"/>
                </a:lnTo>
                <a:lnTo>
                  <a:pt x="8939" y="50"/>
                </a:lnTo>
                <a:lnTo>
                  <a:pt x="9353" y="98"/>
                </a:lnTo>
                <a:lnTo>
                  <a:pt x="9742" y="171"/>
                </a:lnTo>
                <a:lnTo>
                  <a:pt x="10132" y="244"/>
                </a:lnTo>
                <a:lnTo>
                  <a:pt x="10522" y="366"/>
                </a:lnTo>
                <a:lnTo>
                  <a:pt x="10911" y="488"/>
                </a:lnTo>
                <a:lnTo>
                  <a:pt x="11277" y="634"/>
                </a:lnTo>
                <a:lnTo>
                  <a:pt x="11618" y="805"/>
                </a:lnTo>
                <a:lnTo>
                  <a:pt x="11983" y="975"/>
                </a:lnTo>
                <a:lnTo>
                  <a:pt x="12324" y="1170"/>
                </a:lnTo>
                <a:lnTo>
                  <a:pt x="12641" y="1389"/>
                </a:lnTo>
                <a:lnTo>
                  <a:pt x="12957" y="1608"/>
                </a:lnTo>
                <a:lnTo>
                  <a:pt x="13274" y="1852"/>
                </a:lnTo>
                <a:lnTo>
                  <a:pt x="13566" y="2120"/>
                </a:lnTo>
                <a:lnTo>
                  <a:pt x="13834" y="2388"/>
                </a:lnTo>
                <a:lnTo>
                  <a:pt x="14126" y="2656"/>
                </a:lnTo>
                <a:lnTo>
                  <a:pt x="14370" y="2948"/>
                </a:lnTo>
                <a:lnTo>
                  <a:pt x="14613" y="3264"/>
                </a:lnTo>
                <a:lnTo>
                  <a:pt x="14832" y="3581"/>
                </a:lnTo>
                <a:lnTo>
                  <a:pt x="15052" y="3898"/>
                </a:lnTo>
                <a:lnTo>
                  <a:pt x="15247" y="4239"/>
                </a:lnTo>
                <a:lnTo>
                  <a:pt x="15417" y="4604"/>
                </a:lnTo>
                <a:lnTo>
                  <a:pt x="15587" y="4945"/>
                </a:lnTo>
                <a:lnTo>
                  <a:pt x="15734" y="5335"/>
                </a:lnTo>
                <a:lnTo>
                  <a:pt x="15855" y="5700"/>
                </a:lnTo>
                <a:lnTo>
                  <a:pt x="15977" y="6090"/>
                </a:lnTo>
                <a:lnTo>
                  <a:pt x="16050" y="6479"/>
                </a:lnTo>
                <a:lnTo>
                  <a:pt x="16123" y="6869"/>
                </a:lnTo>
                <a:lnTo>
                  <a:pt x="16172" y="7283"/>
                </a:lnTo>
                <a:lnTo>
                  <a:pt x="16221" y="7697"/>
                </a:lnTo>
                <a:lnTo>
                  <a:pt x="16221" y="8111"/>
                </a:lnTo>
                <a:lnTo>
                  <a:pt x="16221" y="8111"/>
                </a:lnTo>
                <a:lnTo>
                  <a:pt x="16221" y="8525"/>
                </a:lnTo>
                <a:lnTo>
                  <a:pt x="16172" y="8939"/>
                </a:lnTo>
                <a:lnTo>
                  <a:pt x="16123" y="9353"/>
                </a:lnTo>
                <a:lnTo>
                  <a:pt x="16050" y="9743"/>
                </a:lnTo>
                <a:lnTo>
                  <a:pt x="15977" y="10133"/>
                </a:lnTo>
                <a:lnTo>
                  <a:pt x="15855" y="10522"/>
                </a:lnTo>
                <a:lnTo>
                  <a:pt x="15734" y="10888"/>
                </a:lnTo>
                <a:lnTo>
                  <a:pt x="15587" y="11277"/>
                </a:lnTo>
                <a:lnTo>
                  <a:pt x="15417" y="11618"/>
                </a:lnTo>
                <a:lnTo>
                  <a:pt x="15247" y="11984"/>
                </a:lnTo>
                <a:lnTo>
                  <a:pt x="15052" y="12324"/>
                </a:lnTo>
                <a:lnTo>
                  <a:pt x="14832" y="12641"/>
                </a:lnTo>
                <a:lnTo>
                  <a:pt x="14613" y="12958"/>
                </a:lnTo>
                <a:lnTo>
                  <a:pt x="14370" y="13274"/>
                </a:lnTo>
                <a:lnTo>
                  <a:pt x="14126" y="13567"/>
                </a:lnTo>
                <a:lnTo>
                  <a:pt x="13834" y="13835"/>
                </a:lnTo>
                <a:lnTo>
                  <a:pt x="13566" y="14102"/>
                </a:lnTo>
                <a:lnTo>
                  <a:pt x="13274" y="14370"/>
                </a:lnTo>
                <a:lnTo>
                  <a:pt x="12957" y="14614"/>
                </a:lnTo>
                <a:lnTo>
                  <a:pt x="12641" y="14833"/>
                </a:lnTo>
                <a:lnTo>
                  <a:pt x="12324" y="15052"/>
                </a:lnTo>
                <a:lnTo>
                  <a:pt x="11983" y="15247"/>
                </a:lnTo>
                <a:lnTo>
                  <a:pt x="11618" y="15418"/>
                </a:lnTo>
                <a:lnTo>
                  <a:pt x="11277" y="15588"/>
                </a:lnTo>
                <a:lnTo>
                  <a:pt x="10911" y="15734"/>
                </a:lnTo>
                <a:lnTo>
                  <a:pt x="10522" y="15856"/>
                </a:lnTo>
                <a:lnTo>
                  <a:pt x="10132" y="15978"/>
                </a:lnTo>
                <a:lnTo>
                  <a:pt x="9742" y="16051"/>
                </a:lnTo>
                <a:lnTo>
                  <a:pt x="9353" y="16124"/>
                </a:lnTo>
                <a:lnTo>
                  <a:pt x="8939" y="16173"/>
                </a:lnTo>
                <a:lnTo>
                  <a:pt x="8525" y="16221"/>
                </a:lnTo>
                <a:lnTo>
                  <a:pt x="8111" y="16221"/>
                </a:lnTo>
                <a:lnTo>
                  <a:pt x="8111" y="16221"/>
                </a:lnTo>
                <a:lnTo>
                  <a:pt x="7696" y="16221"/>
                </a:lnTo>
                <a:lnTo>
                  <a:pt x="7282" y="16173"/>
                </a:lnTo>
                <a:lnTo>
                  <a:pt x="6868" y="16124"/>
                </a:lnTo>
                <a:lnTo>
                  <a:pt x="6479" y="16051"/>
                </a:lnTo>
                <a:lnTo>
                  <a:pt x="6089" y="15978"/>
                </a:lnTo>
                <a:lnTo>
                  <a:pt x="5699" y="15856"/>
                </a:lnTo>
                <a:lnTo>
                  <a:pt x="5334" y="15734"/>
                </a:lnTo>
                <a:lnTo>
                  <a:pt x="4944" y="15588"/>
                </a:lnTo>
                <a:lnTo>
                  <a:pt x="4603" y="15418"/>
                </a:lnTo>
                <a:lnTo>
                  <a:pt x="4238" y="15247"/>
                </a:lnTo>
                <a:lnTo>
                  <a:pt x="3897" y="15052"/>
                </a:lnTo>
                <a:lnTo>
                  <a:pt x="3581" y="14833"/>
                </a:lnTo>
                <a:lnTo>
                  <a:pt x="3264" y="14614"/>
                </a:lnTo>
                <a:lnTo>
                  <a:pt x="2947" y="14370"/>
                </a:lnTo>
                <a:lnTo>
                  <a:pt x="2655" y="14102"/>
                </a:lnTo>
                <a:lnTo>
                  <a:pt x="2387" y="13835"/>
                </a:lnTo>
                <a:lnTo>
                  <a:pt x="2119" y="13567"/>
                </a:lnTo>
                <a:lnTo>
                  <a:pt x="1851" y="13274"/>
                </a:lnTo>
                <a:lnTo>
                  <a:pt x="1608" y="12958"/>
                </a:lnTo>
                <a:lnTo>
                  <a:pt x="1389" y="12641"/>
                </a:lnTo>
                <a:lnTo>
                  <a:pt x="1169" y="12324"/>
                </a:lnTo>
                <a:lnTo>
                  <a:pt x="975" y="11984"/>
                </a:lnTo>
                <a:lnTo>
                  <a:pt x="804" y="11618"/>
                </a:lnTo>
                <a:lnTo>
                  <a:pt x="634" y="11277"/>
                </a:lnTo>
                <a:lnTo>
                  <a:pt x="487" y="10888"/>
                </a:lnTo>
                <a:lnTo>
                  <a:pt x="366" y="10522"/>
                </a:lnTo>
                <a:lnTo>
                  <a:pt x="244" y="10133"/>
                </a:lnTo>
                <a:lnTo>
                  <a:pt x="171" y="9743"/>
                </a:lnTo>
                <a:lnTo>
                  <a:pt x="98" y="9353"/>
                </a:lnTo>
                <a:lnTo>
                  <a:pt x="49" y="8939"/>
                </a:lnTo>
                <a:lnTo>
                  <a:pt x="0" y="8525"/>
                </a:lnTo>
                <a:lnTo>
                  <a:pt x="0" y="8111"/>
                </a:lnTo>
                <a:lnTo>
                  <a:pt x="0" y="8111"/>
                </a:lnTo>
                <a:close/>
                <a:moveTo>
                  <a:pt x="7234" y="11180"/>
                </a:moveTo>
                <a:lnTo>
                  <a:pt x="7234" y="11180"/>
                </a:lnTo>
                <a:lnTo>
                  <a:pt x="7282" y="11180"/>
                </a:lnTo>
                <a:lnTo>
                  <a:pt x="7282" y="11180"/>
                </a:lnTo>
                <a:lnTo>
                  <a:pt x="7453" y="11155"/>
                </a:lnTo>
                <a:lnTo>
                  <a:pt x="7623" y="11082"/>
                </a:lnTo>
                <a:lnTo>
                  <a:pt x="7794" y="10985"/>
                </a:lnTo>
                <a:lnTo>
                  <a:pt x="7916" y="10863"/>
                </a:lnTo>
                <a:lnTo>
                  <a:pt x="12007" y="6747"/>
                </a:lnTo>
                <a:lnTo>
                  <a:pt x="12007" y="6747"/>
                </a:lnTo>
                <a:lnTo>
                  <a:pt x="12105" y="6625"/>
                </a:lnTo>
                <a:lnTo>
                  <a:pt x="12153" y="6504"/>
                </a:lnTo>
                <a:lnTo>
                  <a:pt x="12202" y="6358"/>
                </a:lnTo>
                <a:lnTo>
                  <a:pt x="12202" y="6211"/>
                </a:lnTo>
                <a:lnTo>
                  <a:pt x="12202" y="6211"/>
                </a:lnTo>
                <a:lnTo>
                  <a:pt x="12178" y="6017"/>
                </a:lnTo>
                <a:lnTo>
                  <a:pt x="12129" y="5822"/>
                </a:lnTo>
                <a:lnTo>
                  <a:pt x="12032" y="5676"/>
                </a:lnTo>
                <a:lnTo>
                  <a:pt x="11886" y="5529"/>
                </a:lnTo>
                <a:lnTo>
                  <a:pt x="11886" y="5529"/>
                </a:lnTo>
                <a:lnTo>
                  <a:pt x="11764" y="5432"/>
                </a:lnTo>
                <a:lnTo>
                  <a:pt x="11618" y="5383"/>
                </a:lnTo>
                <a:lnTo>
                  <a:pt x="11472" y="5335"/>
                </a:lnTo>
                <a:lnTo>
                  <a:pt x="11325" y="5335"/>
                </a:lnTo>
                <a:lnTo>
                  <a:pt x="11325" y="5335"/>
                </a:lnTo>
                <a:lnTo>
                  <a:pt x="11131" y="5359"/>
                </a:lnTo>
                <a:lnTo>
                  <a:pt x="10960" y="5408"/>
                </a:lnTo>
                <a:lnTo>
                  <a:pt x="10790" y="5505"/>
                </a:lnTo>
                <a:lnTo>
                  <a:pt x="10643" y="5651"/>
                </a:lnTo>
                <a:lnTo>
                  <a:pt x="7161" y="8988"/>
                </a:lnTo>
                <a:lnTo>
                  <a:pt x="5797" y="7648"/>
                </a:lnTo>
                <a:lnTo>
                  <a:pt x="5797" y="7648"/>
                </a:lnTo>
                <a:lnTo>
                  <a:pt x="5675" y="7527"/>
                </a:lnTo>
                <a:lnTo>
                  <a:pt x="5505" y="7454"/>
                </a:lnTo>
                <a:lnTo>
                  <a:pt x="5358" y="7405"/>
                </a:lnTo>
                <a:lnTo>
                  <a:pt x="5188" y="7380"/>
                </a:lnTo>
                <a:lnTo>
                  <a:pt x="5188" y="7380"/>
                </a:lnTo>
                <a:lnTo>
                  <a:pt x="5017" y="7405"/>
                </a:lnTo>
                <a:lnTo>
                  <a:pt x="4847" y="7454"/>
                </a:lnTo>
                <a:lnTo>
                  <a:pt x="4701" y="7527"/>
                </a:lnTo>
                <a:lnTo>
                  <a:pt x="4555" y="7648"/>
                </a:lnTo>
                <a:lnTo>
                  <a:pt x="4555" y="7648"/>
                </a:lnTo>
                <a:lnTo>
                  <a:pt x="4457" y="7770"/>
                </a:lnTo>
                <a:lnTo>
                  <a:pt x="4360" y="7916"/>
                </a:lnTo>
                <a:lnTo>
                  <a:pt x="4311" y="8087"/>
                </a:lnTo>
                <a:lnTo>
                  <a:pt x="4311" y="8257"/>
                </a:lnTo>
                <a:lnTo>
                  <a:pt x="4311" y="8257"/>
                </a:lnTo>
                <a:lnTo>
                  <a:pt x="4311" y="8428"/>
                </a:lnTo>
                <a:lnTo>
                  <a:pt x="4360" y="8598"/>
                </a:lnTo>
                <a:lnTo>
                  <a:pt x="4457" y="8744"/>
                </a:lnTo>
                <a:lnTo>
                  <a:pt x="4555" y="8890"/>
                </a:lnTo>
                <a:lnTo>
                  <a:pt x="6601" y="10936"/>
                </a:lnTo>
                <a:lnTo>
                  <a:pt x="6601" y="10936"/>
                </a:lnTo>
                <a:lnTo>
                  <a:pt x="6747" y="11034"/>
                </a:lnTo>
                <a:lnTo>
                  <a:pt x="6893" y="11131"/>
                </a:lnTo>
                <a:lnTo>
                  <a:pt x="7063" y="11180"/>
                </a:lnTo>
                <a:lnTo>
                  <a:pt x="7234" y="11180"/>
                </a:lnTo>
                <a:lnTo>
                  <a:pt x="7234" y="11180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0" name="Shape 590"/>
          <p:cNvSpPr/>
          <p:nvPr/>
        </p:nvSpPr>
        <p:spPr>
          <a:xfrm>
            <a:off x="2612360" y="3795199"/>
            <a:ext cx="340843" cy="297873"/>
          </a:xfrm>
          <a:custGeom>
            <a:pathLst>
              <a:path extrusionOk="0" fill="none" h="14176" w="16221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1" name="Shape 591"/>
          <p:cNvSpPr/>
          <p:nvPr/>
        </p:nvSpPr>
        <p:spPr>
          <a:xfrm>
            <a:off x="3740837" y="3772168"/>
            <a:ext cx="343911" cy="343932"/>
          </a:xfrm>
          <a:custGeom>
            <a:pathLst>
              <a:path extrusionOk="0" fill="none" h="16368" w="16367">
                <a:moveTo>
                  <a:pt x="16074" y="4385"/>
                </a:moveTo>
                <a:lnTo>
                  <a:pt x="11983" y="293"/>
                </a:lnTo>
                <a:lnTo>
                  <a:pt x="11983" y="293"/>
                </a:lnTo>
                <a:lnTo>
                  <a:pt x="11812" y="171"/>
                </a:lnTo>
                <a:lnTo>
                  <a:pt x="11642" y="74"/>
                </a:lnTo>
                <a:lnTo>
                  <a:pt x="11447" y="25"/>
                </a:lnTo>
                <a:lnTo>
                  <a:pt x="11252" y="1"/>
                </a:lnTo>
                <a:lnTo>
                  <a:pt x="5115" y="1"/>
                </a:lnTo>
                <a:lnTo>
                  <a:pt x="5115" y="1"/>
                </a:lnTo>
                <a:lnTo>
                  <a:pt x="4920" y="25"/>
                </a:lnTo>
                <a:lnTo>
                  <a:pt x="4725" y="74"/>
                </a:lnTo>
                <a:lnTo>
                  <a:pt x="4554" y="171"/>
                </a:lnTo>
                <a:lnTo>
                  <a:pt x="4384" y="293"/>
                </a:lnTo>
                <a:lnTo>
                  <a:pt x="292" y="4385"/>
                </a:lnTo>
                <a:lnTo>
                  <a:pt x="292" y="4385"/>
                </a:lnTo>
                <a:lnTo>
                  <a:pt x="171" y="4555"/>
                </a:lnTo>
                <a:lnTo>
                  <a:pt x="73" y="4726"/>
                </a:lnTo>
                <a:lnTo>
                  <a:pt x="24" y="4921"/>
                </a:lnTo>
                <a:lnTo>
                  <a:pt x="0" y="5115"/>
                </a:lnTo>
                <a:lnTo>
                  <a:pt x="0" y="11253"/>
                </a:lnTo>
                <a:lnTo>
                  <a:pt x="0" y="11253"/>
                </a:lnTo>
                <a:lnTo>
                  <a:pt x="24" y="11448"/>
                </a:lnTo>
                <a:lnTo>
                  <a:pt x="73" y="11642"/>
                </a:lnTo>
                <a:lnTo>
                  <a:pt x="171" y="11813"/>
                </a:lnTo>
                <a:lnTo>
                  <a:pt x="292" y="11983"/>
                </a:lnTo>
                <a:lnTo>
                  <a:pt x="4384" y="16075"/>
                </a:lnTo>
                <a:lnTo>
                  <a:pt x="4384" y="16075"/>
                </a:lnTo>
                <a:lnTo>
                  <a:pt x="4554" y="16197"/>
                </a:lnTo>
                <a:lnTo>
                  <a:pt x="4725" y="16294"/>
                </a:lnTo>
                <a:lnTo>
                  <a:pt x="4920" y="16343"/>
                </a:lnTo>
                <a:lnTo>
                  <a:pt x="5115" y="16367"/>
                </a:lnTo>
                <a:lnTo>
                  <a:pt x="11252" y="16367"/>
                </a:lnTo>
                <a:lnTo>
                  <a:pt x="11252" y="16367"/>
                </a:lnTo>
                <a:lnTo>
                  <a:pt x="11447" y="16343"/>
                </a:lnTo>
                <a:lnTo>
                  <a:pt x="11642" y="16294"/>
                </a:lnTo>
                <a:lnTo>
                  <a:pt x="11812" y="16197"/>
                </a:lnTo>
                <a:lnTo>
                  <a:pt x="11983" y="16075"/>
                </a:lnTo>
                <a:lnTo>
                  <a:pt x="16074" y="11983"/>
                </a:lnTo>
                <a:lnTo>
                  <a:pt x="16074" y="11983"/>
                </a:lnTo>
                <a:lnTo>
                  <a:pt x="16196" y="11813"/>
                </a:lnTo>
                <a:lnTo>
                  <a:pt x="16294" y="11642"/>
                </a:lnTo>
                <a:lnTo>
                  <a:pt x="16342" y="11448"/>
                </a:lnTo>
                <a:lnTo>
                  <a:pt x="16367" y="11253"/>
                </a:lnTo>
                <a:lnTo>
                  <a:pt x="16367" y="5115"/>
                </a:lnTo>
                <a:lnTo>
                  <a:pt x="16367" y="5115"/>
                </a:lnTo>
                <a:lnTo>
                  <a:pt x="16342" y="4921"/>
                </a:lnTo>
                <a:lnTo>
                  <a:pt x="16294" y="4726"/>
                </a:lnTo>
                <a:lnTo>
                  <a:pt x="16196" y="4555"/>
                </a:lnTo>
                <a:lnTo>
                  <a:pt x="16074" y="4385"/>
                </a:lnTo>
                <a:lnTo>
                  <a:pt x="16074" y="4385"/>
                </a:lnTo>
                <a:close/>
                <a:moveTo>
                  <a:pt x="9864" y="8452"/>
                </a:moveTo>
                <a:lnTo>
                  <a:pt x="11203" y="9792"/>
                </a:lnTo>
                <a:lnTo>
                  <a:pt x="11203" y="9792"/>
                </a:lnTo>
                <a:lnTo>
                  <a:pt x="11252" y="9840"/>
                </a:lnTo>
                <a:lnTo>
                  <a:pt x="11276" y="9913"/>
                </a:lnTo>
                <a:lnTo>
                  <a:pt x="11301" y="10059"/>
                </a:lnTo>
                <a:lnTo>
                  <a:pt x="11276" y="10206"/>
                </a:lnTo>
                <a:lnTo>
                  <a:pt x="11252" y="10279"/>
                </a:lnTo>
                <a:lnTo>
                  <a:pt x="11203" y="10327"/>
                </a:lnTo>
                <a:lnTo>
                  <a:pt x="10327" y="11204"/>
                </a:lnTo>
                <a:lnTo>
                  <a:pt x="10327" y="11204"/>
                </a:lnTo>
                <a:lnTo>
                  <a:pt x="10278" y="11253"/>
                </a:lnTo>
                <a:lnTo>
                  <a:pt x="10205" y="11277"/>
                </a:lnTo>
                <a:lnTo>
                  <a:pt x="10059" y="11302"/>
                </a:lnTo>
                <a:lnTo>
                  <a:pt x="9913" y="11277"/>
                </a:lnTo>
                <a:lnTo>
                  <a:pt x="9840" y="11253"/>
                </a:lnTo>
                <a:lnTo>
                  <a:pt x="9791" y="11204"/>
                </a:lnTo>
                <a:lnTo>
                  <a:pt x="8451" y="9865"/>
                </a:lnTo>
                <a:lnTo>
                  <a:pt x="8451" y="9865"/>
                </a:lnTo>
                <a:lnTo>
                  <a:pt x="8403" y="9816"/>
                </a:lnTo>
                <a:lnTo>
                  <a:pt x="8330" y="9792"/>
                </a:lnTo>
                <a:lnTo>
                  <a:pt x="8183" y="9767"/>
                </a:lnTo>
                <a:lnTo>
                  <a:pt x="8037" y="9792"/>
                </a:lnTo>
                <a:lnTo>
                  <a:pt x="7964" y="9816"/>
                </a:lnTo>
                <a:lnTo>
                  <a:pt x="7915" y="9865"/>
                </a:lnTo>
                <a:lnTo>
                  <a:pt x="6576" y="11204"/>
                </a:lnTo>
                <a:lnTo>
                  <a:pt x="6576" y="11204"/>
                </a:lnTo>
                <a:lnTo>
                  <a:pt x="6527" y="11253"/>
                </a:lnTo>
                <a:lnTo>
                  <a:pt x="6454" y="11277"/>
                </a:lnTo>
                <a:lnTo>
                  <a:pt x="6308" y="11302"/>
                </a:lnTo>
                <a:lnTo>
                  <a:pt x="6162" y="11277"/>
                </a:lnTo>
                <a:lnTo>
                  <a:pt x="6089" y="11253"/>
                </a:lnTo>
                <a:lnTo>
                  <a:pt x="6040" y="11204"/>
                </a:lnTo>
                <a:lnTo>
                  <a:pt x="5163" y="10327"/>
                </a:lnTo>
                <a:lnTo>
                  <a:pt x="5163" y="10327"/>
                </a:lnTo>
                <a:lnTo>
                  <a:pt x="5115" y="10279"/>
                </a:lnTo>
                <a:lnTo>
                  <a:pt x="5090" y="10206"/>
                </a:lnTo>
                <a:lnTo>
                  <a:pt x="5066" y="10059"/>
                </a:lnTo>
                <a:lnTo>
                  <a:pt x="5090" y="9913"/>
                </a:lnTo>
                <a:lnTo>
                  <a:pt x="5115" y="9840"/>
                </a:lnTo>
                <a:lnTo>
                  <a:pt x="5163" y="9792"/>
                </a:lnTo>
                <a:lnTo>
                  <a:pt x="6503" y="8452"/>
                </a:lnTo>
                <a:lnTo>
                  <a:pt x="6503" y="8452"/>
                </a:lnTo>
                <a:lnTo>
                  <a:pt x="6552" y="8403"/>
                </a:lnTo>
                <a:lnTo>
                  <a:pt x="6576" y="8330"/>
                </a:lnTo>
                <a:lnTo>
                  <a:pt x="6600" y="8184"/>
                </a:lnTo>
                <a:lnTo>
                  <a:pt x="6576" y="8038"/>
                </a:lnTo>
                <a:lnTo>
                  <a:pt x="6552" y="7965"/>
                </a:lnTo>
                <a:lnTo>
                  <a:pt x="6503" y="7916"/>
                </a:lnTo>
                <a:lnTo>
                  <a:pt x="5163" y="6577"/>
                </a:lnTo>
                <a:lnTo>
                  <a:pt x="5163" y="6577"/>
                </a:lnTo>
                <a:lnTo>
                  <a:pt x="5115" y="6528"/>
                </a:lnTo>
                <a:lnTo>
                  <a:pt x="5090" y="6455"/>
                </a:lnTo>
                <a:lnTo>
                  <a:pt x="5066" y="6309"/>
                </a:lnTo>
                <a:lnTo>
                  <a:pt x="5090" y="6163"/>
                </a:lnTo>
                <a:lnTo>
                  <a:pt x="5115" y="6090"/>
                </a:lnTo>
                <a:lnTo>
                  <a:pt x="5163" y="6041"/>
                </a:lnTo>
                <a:lnTo>
                  <a:pt x="6040" y="5164"/>
                </a:lnTo>
                <a:lnTo>
                  <a:pt x="6040" y="5164"/>
                </a:lnTo>
                <a:lnTo>
                  <a:pt x="6089" y="5115"/>
                </a:lnTo>
                <a:lnTo>
                  <a:pt x="6162" y="5091"/>
                </a:lnTo>
                <a:lnTo>
                  <a:pt x="6308" y="5067"/>
                </a:lnTo>
                <a:lnTo>
                  <a:pt x="6454" y="5091"/>
                </a:lnTo>
                <a:lnTo>
                  <a:pt x="6527" y="5115"/>
                </a:lnTo>
                <a:lnTo>
                  <a:pt x="6576" y="5164"/>
                </a:lnTo>
                <a:lnTo>
                  <a:pt x="7915" y="6504"/>
                </a:lnTo>
                <a:lnTo>
                  <a:pt x="7915" y="6504"/>
                </a:lnTo>
                <a:lnTo>
                  <a:pt x="7964" y="6552"/>
                </a:lnTo>
                <a:lnTo>
                  <a:pt x="8037" y="6577"/>
                </a:lnTo>
                <a:lnTo>
                  <a:pt x="8183" y="6601"/>
                </a:lnTo>
                <a:lnTo>
                  <a:pt x="8330" y="6577"/>
                </a:lnTo>
                <a:lnTo>
                  <a:pt x="8403" y="6552"/>
                </a:lnTo>
                <a:lnTo>
                  <a:pt x="8451" y="6504"/>
                </a:lnTo>
                <a:lnTo>
                  <a:pt x="9791" y="5164"/>
                </a:lnTo>
                <a:lnTo>
                  <a:pt x="9791" y="5164"/>
                </a:lnTo>
                <a:lnTo>
                  <a:pt x="9840" y="5115"/>
                </a:lnTo>
                <a:lnTo>
                  <a:pt x="9913" y="5091"/>
                </a:lnTo>
                <a:lnTo>
                  <a:pt x="10059" y="5067"/>
                </a:lnTo>
                <a:lnTo>
                  <a:pt x="10205" y="5091"/>
                </a:lnTo>
                <a:lnTo>
                  <a:pt x="10278" y="5115"/>
                </a:lnTo>
                <a:lnTo>
                  <a:pt x="10327" y="5164"/>
                </a:lnTo>
                <a:lnTo>
                  <a:pt x="11203" y="6041"/>
                </a:lnTo>
                <a:lnTo>
                  <a:pt x="11203" y="6041"/>
                </a:lnTo>
                <a:lnTo>
                  <a:pt x="11252" y="6090"/>
                </a:lnTo>
                <a:lnTo>
                  <a:pt x="11276" y="6163"/>
                </a:lnTo>
                <a:lnTo>
                  <a:pt x="11301" y="6309"/>
                </a:lnTo>
                <a:lnTo>
                  <a:pt x="11276" y="6455"/>
                </a:lnTo>
                <a:lnTo>
                  <a:pt x="11252" y="6528"/>
                </a:lnTo>
                <a:lnTo>
                  <a:pt x="11203" y="6577"/>
                </a:lnTo>
                <a:lnTo>
                  <a:pt x="9864" y="7916"/>
                </a:lnTo>
                <a:lnTo>
                  <a:pt x="9864" y="7916"/>
                </a:lnTo>
                <a:lnTo>
                  <a:pt x="9815" y="7965"/>
                </a:lnTo>
                <a:lnTo>
                  <a:pt x="9791" y="8038"/>
                </a:lnTo>
                <a:lnTo>
                  <a:pt x="9766" y="8184"/>
                </a:lnTo>
                <a:lnTo>
                  <a:pt x="9791" y="8330"/>
                </a:lnTo>
                <a:lnTo>
                  <a:pt x="9815" y="8403"/>
                </a:lnTo>
                <a:lnTo>
                  <a:pt x="9864" y="8452"/>
                </a:lnTo>
                <a:lnTo>
                  <a:pt x="9864" y="8452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592" name="Shape 592"/>
          <p:cNvGrpSpPr/>
          <p:nvPr/>
        </p:nvGrpSpPr>
        <p:grpSpPr>
          <a:xfrm>
            <a:off x="4280584" y="3777157"/>
            <a:ext cx="394068" cy="325504"/>
            <a:chOff x="5268225" y="4341925"/>
            <a:chExt cx="468850" cy="387275"/>
          </a:xfrm>
        </p:grpSpPr>
        <p:sp>
          <p:nvSpPr>
            <p:cNvPr id="593" name="Shape 593"/>
            <p:cNvSpPr/>
            <p:nvPr/>
          </p:nvSpPr>
          <p:spPr>
            <a:xfrm>
              <a:off x="5652425" y="4676800"/>
              <a:ext cx="65775" cy="52400"/>
            </a:xfrm>
            <a:custGeom>
              <a:pathLst>
                <a:path extrusionOk="0" fill="none" h="2096" w="2631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122" y="1291"/>
                  </a:lnTo>
                  <a:lnTo>
                    <a:pt x="244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412" y="1511"/>
                  </a:lnTo>
                  <a:lnTo>
                    <a:pt x="2533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94" name="Shape 594"/>
            <p:cNvSpPr/>
            <p:nvPr/>
          </p:nvSpPr>
          <p:spPr>
            <a:xfrm>
              <a:off x="5287100" y="4676800"/>
              <a:ext cx="65775" cy="52400"/>
            </a:xfrm>
            <a:custGeom>
              <a:pathLst>
                <a:path extrusionOk="0" fill="none" h="2096" w="2631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98" y="1291"/>
                  </a:lnTo>
                  <a:lnTo>
                    <a:pt x="220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387" y="1511"/>
                  </a:lnTo>
                  <a:lnTo>
                    <a:pt x="2509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95" name="Shape 595"/>
            <p:cNvSpPr/>
            <p:nvPr/>
          </p:nvSpPr>
          <p:spPr>
            <a:xfrm>
              <a:off x="5268225" y="4341925"/>
              <a:ext cx="468850" cy="333075"/>
            </a:xfrm>
            <a:custGeom>
              <a:pathLst>
                <a:path extrusionOk="0" fill="none" h="13323" w="18754">
                  <a:moveTo>
                    <a:pt x="18754" y="5553"/>
                  </a:moveTo>
                  <a:lnTo>
                    <a:pt x="18754" y="5553"/>
                  </a:lnTo>
                  <a:lnTo>
                    <a:pt x="18730" y="5334"/>
                  </a:lnTo>
                  <a:lnTo>
                    <a:pt x="18681" y="5091"/>
                  </a:lnTo>
                  <a:lnTo>
                    <a:pt x="18583" y="4847"/>
                  </a:lnTo>
                  <a:lnTo>
                    <a:pt x="18462" y="4628"/>
                  </a:lnTo>
                  <a:lnTo>
                    <a:pt x="18291" y="4433"/>
                  </a:lnTo>
                  <a:lnTo>
                    <a:pt x="18121" y="4287"/>
                  </a:lnTo>
                  <a:lnTo>
                    <a:pt x="18023" y="4214"/>
                  </a:lnTo>
                  <a:lnTo>
                    <a:pt x="17926" y="4165"/>
                  </a:lnTo>
                  <a:lnTo>
                    <a:pt x="17828" y="4141"/>
                  </a:lnTo>
                  <a:lnTo>
                    <a:pt x="17731" y="4141"/>
                  </a:lnTo>
                  <a:lnTo>
                    <a:pt x="16489" y="4141"/>
                  </a:lnTo>
                  <a:lnTo>
                    <a:pt x="15588" y="1803"/>
                  </a:lnTo>
                  <a:lnTo>
                    <a:pt x="15588" y="1803"/>
                  </a:lnTo>
                  <a:lnTo>
                    <a:pt x="15490" y="1583"/>
                  </a:lnTo>
                  <a:lnTo>
                    <a:pt x="15344" y="1364"/>
                  </a:lnTo>
                  <a:lnTo>
                    <a:pt x="15174" y="1169"/>
                  </a:lnTo>
                  <a:lnTo>
                    <a:pt x="15003" y="975"/>
                  </a:lnTo>
                  <a:lnTo>
                    <a:pt x="14784" y="804"/>
                  </a:lnTo>
                  <a:lnTo>
                    <a:pt x="14565" y="658"/>
                  </a:lnTo>
                  <a:lnTo>
                    <a:pt x="14346" y="536"/>
                  </a:lnTo>
                  <a:lnTo>
                    <a:pt x="14102" y="439"/>
                  </a:lnTo>
                  <a:lnTo>
                    <a:pt x="14102" y="439"/>
                  </a:lnTo>
                  <a:lnTo>
                    <a:pt x="13810" y="390"/>
                  </a:lnTo>
                  <a:lnTo>
                    <a:pt x="13444" y="317"/>
                  </a:lnTo>
                  <a:lnTo>
                    <a:pt x="12933" y="220"/>
                  </a:lnTo>
                  <a:lnTo>
                    <a:pt x="12275" y="147"/>
                  </a:lnTo>
                  <a:lnTo>
                    <a:pt x="11472" y="73"/>
                  </a:lnTo>
                  <a:lnTo>
                    <a:pt x="10498" y="25"/>
                  </a:lnTo>
                  <a:lnTo>
                    <a:pt x="9377" y="0"/>
                  </a:lnTo>
                  <a:lnTo>
                    <a:pt x="9377" y="0"/>
                  </a:lnTo>
                  <a:lnTo>
                    <a:pt x="8257" y="25"/>
                  </a:lnTo>
                  <a:lnTo>
                    <a:pt x="7283" y="73"/>
                  </a:lnTo>
                  <a:lnTo>
                    <a:pt x="6479" y="147"/>
                  </a:lnTo>
                  <a:lnTo>
                    <a:pt x="5821" y="220"/>
                  </a:lnTo>
                  <a:lnTo>
                    <a:pt x="5310" y="317"/>
                  </a:lnTo>
                  <a:lnTo>
                    <a:pt x="4945" y="390"/>
                  </a:lnTo>
                  <a:lnTo>
                    <a:pt x="4652" y="439"/>
                  </a:lnTo>
                  <a:lnTo>
                    <a:pt x="4652" y="439"/>
                  </a:lnTo>
                  <a:lnTo>
                    <a:pt x="4409" y="536"/>
                  </a:lnTo>
                  <a:lnTo>
                    <a:pt x="4190" y="658"/>
                  </a:lnTo>
                  <a:lnTo>
                    <a:pt x="3970" y="804"/>
                  </a:lnTo>
                  <a:lnTo>
                    <a:pt x="3751" y="975"/>
                  </a:lnTo>
                  <a:lnTo>
                    <a:pt x="3581" y="1169"/>
                  </a:lnTo>
                  <a:lnTo>
                    <a:pt x="3410" y="1364"/>
                  </a:lnTo>
                  <a:lnTo>
                    <a:pt x="3264" y="1583"/>
                  </a:lnTo>
                  <a:lnTo>
                    <a:pt x="3167" y="1803"/>
                  </a:lnTo>
                  <a:lnTo>
                    <a:pt x="2266" y="4141"/>
                  </a:lnTo>
                  <a:lnTo>
                    <a:pt x="1023" y="4141"/>
                  </a:lnTo>
                  <a:lnTo>
                    <a:pt x="1023" y="4141"/>
                  </a:lnTo>
                  <a:lnTo>
                    <a:pt x="926" y="4141"/>
                  </a:lnTo>
                  <a:lnTo>
                    <a:pt x="829" y="4165"/>
                  </a:lnTo>
                  <a:lnTo>
                    <a:pt x="731" y="4214"/>
                  </a:lnTo>
                  <a:lnTo>
                    <a:pt x="634" y="4287"/>
                  </a:lnTo>
                  <a:lnTo>
                    <a:pt x="463" y="4433"/>
                  </a:lnTo>
                  <a:lnTo>
                    <a:pt x="293" y="4628"/>
                  </a:lnTo>
                  <a:lnTo>
                    <a:pt x="171" y="4847"/>
                  </a:lnTo>
                  <a:lnTo>
                    <a:pt x="74" y="5091"/>
                  </a:lnTo>
                  <a:lnTo>
                    <a:pt x="25" y="5334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25" y="5748"/>
                  </a:lnTo>
                  <a:lnTo>
                    <a:pt x="74" y="5894"/>
                  </a:lnTo>
                  <a:lnTo>
                    <a:pt x="171" y="6016"/>
                  </a:lnTo>
                  <a:lnTo>
                    <a:pt x="293" y="6089"/>
                  </a:lnTo>
                  <a:lnTo>
                    <a:pt x="463" y="6138"/>
                  </a:lnTo>
                  <a:lnTo>
                    <a:pt x="634" y="6187"/>
                  </a:lnTo>
                  <a:lnTo>
                    <a:pt x="1023" y="6187"/>
                  </a:lnTo>
                  <a:lnTo>
                    <a:pt x="1462" y="6187"/>
                  </a:lnTo>
                  <a:lnTo>
                    <a:pt x="1145" y="7015"/>
                  </a:lnTo>
                  <a:lnTo>
                    <a:pt x="1145" y="7015"/>
                  </a:lnTo>
                  <a:lnTo>
                    <a:pt x="999" y="7526"/>
                  </a:lnTo>
                  <a:lnTo>
                    <a:pt x="877" y="8086"/>
                  </a:lnTo>
                  <a:lnTo>
                    <a:pt x="780" y="8671"/>
                  </a:lnTo>
                  <a:lnTo>
                    <a:pt x="756" y="9207"/>
                  </a:lnTo>
                  <a:lnTo>
                    <a:pt x="756" y="13323"/>
                  </a:lnTo>
                  <a:lnTo>
                    <a:pt x="17999" y="13323"/>
                  </a:lnTo>
                  <a:lnTo>
                    <a:pt x="17999" y="9207"/>
                  </a:lnTo>
                  <a:lnTo>
                    <a:pt x="17999" y="9207"/>
                  </a:lnTo>
                  <a:lnTo>
                    <a:pt x="17975" y="8671"/>
                  </a:lnTo>
                  <a:lnTo>
                    <a:pt x="17877" y="8086"/>
                  </a:lnTo>
                  <a:lnTo>
                    <a:pt x="17755" y="7526"/>
                  </a:lnTo>
                  <a:lnTo>
                    <a:pt x="17609" y="7015"/>
                  </a:lnTo>
                  <a:lnTo>
                    <a:pt x="17293" y="6187"/>
                  </a:lnTo>
                  <a:lnTo>
                    <a:pt x="17731" y="6187"/>
                  </a:lnTo>
                  <a:lnTo>
                    <a:pt x="17731" y="6187"/>
                  </a:lnTo>
                  <a:lnTo>
                    <a:pt x="18121" y="6187"/>
                  </a:lnTo>
                  <a:lnTo>
                    <a:pt x="18291" y="6138"/>
                  </a:lnTo>
                  <a:lnTo>
                    <a:pt x="18462" y="6089"/>
                  </a:lnTo>
                  <a:lnTo>
                    <a:pt x="18583" y="6016"/>
                  </a:lnTo>
                  <a:lnTo>
                    <a:pt x="18681" y="5894"/>
                  </a:lnTo>
                  <a:lnTo>
                    <a:pt x="18730" y="5748"/>
                  </a:lnTo>
                  <a:lnTo>
                    <a:pt x="18754" y="5553"/>
                  </a:lnTo>
                  <a:lnTo>
                    <a:pt x="18754" y="555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96" name="Shape 596"/>
            <p:cNvSpPr/>
            <p:nvPr/>
          </p:nvSpPr>
          <p:spPr>
            <a:xfrm>
              <a:off x="5351025" y="4375400"/>
              <a:ext cx="303250" cy="149825"/>
            </a:xfrm>
            <a:custGeom>
              <a:pathLst>
                <a:path extrusionOk="0" fill="none" h="5993" w="12130">
                  <a:moveTo>
                    <a:pt x="1" y="4628"/>
                  </a:moveTo>
                  <a:lnTo>
                    <a:pt x="1" y="4628"/>
                  </a:lnTo>
                  <a:lnTo>
                    <a:pt x="171" y="4019"/>
                  </a:lnTo>
                  <a:lnTo>
                    <a:pt x="585" y="2656"/>
                  </a:lnTo>
                  <a:lnTo>
                    <a:pt x="805" y="1925"/>
                  </a:lnTo>
                  <a:lnTo>
                    <a:pt x="1024" y="1292"/>
                  </a:lnTo>
                  <a:lnTo>
                    <a:pt x="1194" y="829"/>
                  </a:lnTo>
                  <a:lnTo>
                    <a:pt x="1267" y="707"/>
                  </a:lnTo>
                  <a:lnTo>
                    <a:pt x="1316" y="658"/>
                  </a:lnTo>
                  <a:lnTo>
                    <a:pt x="1316" y="658"/>
                  </a:lnTo>
                  <a:lnTo>
                    <a:pt x="1535" y="561"/>
                  </a:lnTo>
                  <a:lnTo>
                    <a:pt x="1852" y="464"/>
                  </a:lnTo>
                  <a:lnTo>
                    <a:pt x="2315" y="342"/>
                  </a:lnTo>
                  <a:lnTo>
                    <a:pt x="2948" y="220"/>
                  </a:lnTo>
                  <a:lnTo>
                    <a:pt x="3776" y="98"/>
                  </a:lnTo>
                  <a:lnTo>
                    <a:pt x="4799" y="25"/>
                  </a:lnTo>
                  <a:lnTo>
                    <a:pt x="5408" y="1"/>
                  </a:lnTo>
                  <a:lnTo>
                    <a:pt x="6065" y="1"/>
                  </a:lnTo>
                  <a:lnTo>
                    <a:pt x="6065" y="1"/>
                  </a:lnTo>
                  <a:lnTo>
                    <a:pt x="6723" y="1"/>
                  </a:lnTo>
                  <a:lnTo>
                    <a:pt x="7332" y="25"/>
                  </a:lnTo>
                  <a:lnTo>
                    <a:pt x="8355" y="98"/>
                  </a:lnTo>
                  <a:lnTo>
                    <a:pt x="9183" y="220"/>
                  </a:lnTo>
                  <a:lnTo>
                    <a:pt x="9816" y="342"/>
                  </a:lnTo>
                  <a:lnTo>
                    <a:pt x="10279" y="464"/>
                  </a:lnTo>
                  <a:lnTo>
                    <a:pt x="10595" y="561"/>
                  </a:lnTo>
                  <a:lnTo>
                    <a:pt x="10814" y="658"/>
                  </a:lnTo>
                  <a:lnTo>
                    <a:pt x="10814" y="658"/>
                  </a:lnTo>
                  <a:lnTo>
                    <a:pt x="10863" y="707"/>
                  </a:lnTo>
                  <a:lnTo>
                    <a:pt x="10936" y="829"/>
                  </a:lnTo>
                  <a:lnTo>
                    <a:pt x="11107" y="1292"/>
                  </a:lnTo>
                  <a:lnTo>
                    <a:pt x="11326" y="1925"/>
                  </a:lnTo>
                  <a:lnTo>
                    <a:pt x="11545" y="2656"/>
                  </a:lnTo>
                  <a:lnTo>
                    <a:pt x="11959" y="4019"/>
                  </a:lnTo>
                  <a:lnTo>
                    <a:pt x="12130" y="4628"/>
                  </a:lnTo>
                  <a:lnTo>
                    <a:pt x="12130" y="4628"/>
                  </a:lnTo>
                  <a:lnTo>
                    <a:pt x="12105" y="4677"/>
                  </a:lnTo>
                  <a:lnTo>
                    <a:pt x="12057" y="4750"/>
                  </a:lnTo>
                  <a:lnTo>
                    <a:pt x="11959" y="4823"/>
                  </a:lnTo>
                  <a:lnTo>
                    <a:pt x="11813" y="4921"/>
                  </a:lnTo>
                  <a:lnTo>
                    <a:pt x="11618" y="5042"/>
                  </a:lnTo>
                  <a:lnTo>
                    <a:pt x="11375" y="5164"/>
                  </a:lnTo>
                  <a:lnTo>
                    <a:pt x="11058" y="5262"/>
                  </a:lnTo>
                  <a:lnTo>
                    <a:pt x="10717" y="5383"/>
                  </a:lnTo>
                  <a:lnTo>
                    <a:pt x="10327" y="5505"/>
                  </a:lnTo>
                  <a:lnTo>
                    <a:pt x="9865" y="5627"/>
                  </a:lnTo>
                  <a:lnTo>
                    <a:pt x="9377" y="5724"/>
                  </a:lnTo>
                  <a:lnTo>
                    <a:pt x="8817" y="5822"/>
                  </a:lnTo>
                  <a:lnTo>
                    <a:pt x="8208" y="5895"/>
                  </a:lnTo>
                  <a:lnTo>
                    <a:pt x="7551" y="5944"/>
                  </a:lnTo>
                  <a:lnTo>
                    <a:pt x="6845" y="5992"/>
                  </a:lnTo>
                  <a:lnTo>
                    <a:pt x="6065" y="5992"/>
                  </a:lnTo>
                  <a:lnTo>
                    <a:pt x="6065" y="5992"/>
                  </a:lnTo>
                  <a:lnTo>
                    <a:pt x="5286" y="5992"/>
                  </a:lnTo>
                  <a:lnTo>
                    <a:pt x="4580" y="5944"/>
                  </a:lnTo>
                  <a:lnTo>
                    <a:pt x="3922" y="5895"/>
                  </a:lnTo>
                  <a:lnTo>
                    <a:pt x="3313" y="5822"/>
                  </a:lnTo>
                  <a:lnTo>
                    <a:pt x="2753" y="5724"/>
                  </a:lnTo>
                  <a:lnTo>
                    <a:pt x="2266" y="5627"/>
                  </a:lnTo>
                  <a:lnTo>
                    <a:pt x="1803" y="5505"/>
                  </a:lnTo>
                  <a:lnTo>
                    <a:pt x="1413" y="5383"/>
                  </a:lnTo>
                  <a:lnTo>
                    <a:pt x="1072" y="5262"/>
                  </a:lnTo>
                  <a:lnTo>
                    <a:pt x="756" y="5164"/>
                  </a:lnTo>
                  <a:lnTo>
                    <a:pt x="512" y="5042"/>
                  </a:lnTo>
                  <a:lnTo>
                    <a:pt x="317" y="4921"/>
                  </a:lnTo>
                  <a:lnTo>
                    <a:pt x="171" y="4823"/>
                  </a:lnTo>
                  <a:lnTo>
                    <a:pt x="74" y="4750"/>
                  </a:lnTo>
                  <a:lnTo>
                    <a:pt x="25" y="4677"/>
                  </a:lnTo>
                  <a:lnTo>
                    <a:pt x="1" y="4628"/>
                  </a:lnTo>
                  <a:lnTo>
                    <a:pt x="1" y="462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97" name="Shape 597"/>
            <p:cNvSpPr/>
            <p:nvPr/>
          </p:nvSpPr>
          <p:spPr>
            <a:xfrm>
              <a:off x="5326675" y="4569025"/>
              <a:ext cx="81000" cy="65175"/>
            </a:xfrm>
            <a:custGeom>
              <a:pathLst>
                <a:path extrusionOk="0" fill="none" h="2607" w="3240">
                  <a:moveTo>
                    <a:pt x="1632" y="2607"/>
                  </a:moveTo>
                  <a:lnTo>
                    <a:pt x="1632" y="2607"/>
                  </a:lnTo>
                  <a:lnTo>
                    <a:pt x="1291" y="2582"/>
                  </a:lnTo>
                  <a:lnTo>
                    <a:pt x="999" y="2509"/>
                  </a:lnTo>
                  <a:lnTo>
                    <a:pt x="731" y="2388"/>
                  </a:lnTo>
                  <a:lnTo>
                    <a:pt x="488" y="2217"/>
                  </a:lnTo>
                  <a:lnTo>
                    <a:pt x="293" y="2047"/>
                  </a:lnTo>
                  <a:lnTo>
                    <a:pt x="122" y="1803"/>
                  </a:lnTo>
                  <a:lnTo>
                    <a:pt x="74" y="1706"/>
                  </a:lnTo>
                  <a:lnTo>
                    <a:pt x="49" y="1559"/>
                  </a:lnTo>
                  <a:lnTo>
                    <a:pt x="25" y="1438"/>
                  </a:lnTo>
                  <a:lnTo>
                    <a:pt x="1" y="1316"/>
                  </a:lnTo>
                  <a:lnTo>
                    <a:pt x="1" y="1316"/>
                  </a:lnTo>
                  <a:lnTo>
                    <a:pt x="25" y="1170"/>
                  </a:lnTo>
                  <a:lnTo>
                    <a:pt x="49" y="1048"/>
                  </a:lnTo>
                  <a:lnTo>
                    <a:pt x="74" y="926"/>
                  </a:lnTo>
                  <a:lnTo>
                    <a:pt x="122" y="804"/>
                  </a:lnTo>
                  <a:lnTo>
                    <a:pt x="293" y="585"/>
                  </a:lnTo>
                  <a:lnTo>
                    <a:pt x="488" y="390"/>
                  </a:lnTo>
                  <a:lnTo>
                    <a:pt x="731" y="220"/>
                  </a:lnTo>
                  <a:lnTo>
                    <a:pt x="999" y="98"/>
                  </a:lnTo>
                  <a:lnTo>
                    <a:pt x="1291" y="25"/>
                  </a:lnTo>
                  <a:lnTo>
                    <a:pt x="1632" y="1"/>
                  </a:lnTo>
                  <a:lnTo>
                    <a:pt x="1632" y="1"/>
                  </a:lnTo>
                  <a:lnTo>
                    <a:pt x="1803" y="1"/>
                  </a:lnTo>
                  <a:lnTo>
                    <a:pt x="1949" y="49"/>
                  </a:lnTo>
                  <a:lnTo>
                    <a:pt x="2120" y="98"/>
                  </a:lnTo>
                  <a:lnTo>
                    <a:pt x="2266" y="171"/>
                  </a:lnTo>
                  <a:lnTo>
                    <a:pt x="2412" y="269"/>
                  </a:lnTo>
                  <a:lnTo>
                    <a:pt x="2534" y="390"/>
                  </a:lnTo>
                  <a:lnTo>
                    <a:pt x="2777" y="634"/>
                  </a:lnTo>
                  <a:lnTo>
                    <a:pt x="2972" y="926"/>
                  </a:lnTo>
                  <a:lnTo>
                    <a:pt x="3118" y="1219"/>
                  </a:lnTo>
                  <a:lnTo>
                    <a:pt x="3215" y="1535"/>
                  </a:lnTo>
                  <a:lnTo>
                    <a:pt x="3240" y="1681"/>
                  </a:lnTo>
                  <a:lnTo>
                    <a:pt x="3240" y="1803"/>
                  </a:lnTo>
                  <a:lnTo>
                    <a:pt x="3240" y="1803"/>
                  </a:lnTo>
                  <a:lnTo>
                    <a:pt x="3240" y="1949"/>
                  </a:lnTo>
                  <a:lnTo>
                    <a:pt x="3215" y="2047"/>
                  </a:lnTo>
                  <a:lnTo>
                    <a:pt x="3167" y="2144"/>
                  </a:lnTo>
                  <a:lnTo>
                    <a:pt x="3118" y="2241"/>
                  </a:lnTo>
                  <a:lnTo>
                    <a:pt x="3045" y="2314"/>
                  </a:lnTo>
                  <a:lnTo>
                    <a:pt x="2972" y="2388"/>
                  </a:lnTo>
                  <a:lnTo>
                    <a:pt x="2777" y="2485"/>
                  </a:lnTo>
                  <a:lnTo>
                    <a:pt x="2534" y="2558"/>
                  </a:lnTo>
                  <a:lnTo>
                    <a:pt x="2266" y="2582"/>
                  </a:lnTo>
                  <a:lnTo>
                    <a:pt x="1949" y="2607"/>
                  </a:lnTo>
                  <a:lnTo>
                    <a:pt x="1632" y="2607"/>
                  </a:lnTo>
                  <a:lnTo>
                    <a:pt x="1632" y="2607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98" name="Shape 598"/>
            <p:cNvSpPr/>
            <p:nvPr/>
          </p:nvSpPr>
          <p:spPr>
            <a:xfrm>
              <a:off x="5447225" y="4615925"/>
              <a:ext cx="110850" cy="25"/>
            </a:xfrm>
            <a:custGeom>
              <a:pathLst>
                <a:path extrusionOk="0" fill="none" h="1" w="4434">
                  <a:moveTo>
                    <a:pt x="1" y="0"/>
                  </a:moveTo>
                  <a:lnTo>
                    <a:pt x="443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99" name="Shape 599"/>
            <p:cNvSpPr/>
            <p:nvPr/>
          </p:nvSpPr>
          <p:spPr>
            <a:xfrm>
              <a:off x="5439925" y="4589125"/>
              <a:ext cx="125450" cy="25"/>
            </a:xfrm>
            <a:custGeom>
              <a:pathLst>
                <a:path extrusionOk="0" fill="none" h="1" w="5018">
                  <a:moveTo>
                    <a:pt x="1" y="0"/>
                  </a:moveTo>
                  <a:lnTo>
                    <a:pt x="501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00" name="Shape 600"/>
            <p:cNvSpPr/>
            <p:nvPr/>
          </p:nvSpPr>
          <p:spPr>
            <a:xfrm>
              <a:off x="5597625" y="4569025"/>
              <a:ext cx="81000" cy="65175"/>
            </a:xfrm>
            <a:custGeom>
              <a:pathLst>
                <a:path extrusionOk="0" fill="none" h="2607" w="3240">
                  <a:moveTo>
                    <a:pt x="1608" y="2607"/>
                  </a:moveTo>
                  <a:lnTo>
                    <a:pt x="1608" y="2607"/>
                  </a:lnTo>
                  <a:lnTo>
                    <a:pt x="1291" y="2607"/>
                  </a:lnTo>
                  <a:lnTo>
                    <a:pt x="975" y="2582"/>
                  </a:lnTo>
                  <a:lnTo>
                    <a:pt x="707" y="2558"/>
                  </a:lnTo>
                  <a:lnTo>
                    <a:pt x="463" y="2485"/>
                  </a:lnTo>
                  <a:lnTo>
                    <a:pt x="268" y="2388"/>
                  </a:lnTo>
                  <a:lnTo>
                    <a:pt x="195" y="2314"/>
                  </a:lnTo>
                  <a:lnTo>
                    <a:pt x="122" y="2241"/>
                  </a:lnTo>
                  <a:lnTo>
                    <a:pt x="74" y="2144"/>
                  </a:lnTo>
                  <a:lnTo>
                    <a:pt x="25" y="2047"/>
                  </a:lnTo>
                  <a:lnTo>
                    <a:pt x="1" y="1949"/>
                  </a:lnTo>
                  <a:lnTo>
                    <a:pt x="1" y="1803"/>
                  </a:lnTo>
                  <a:lnTo>
                    <a:pt x="1" y="1803"/>
                  </a:lnTo>
                  <a:lnTo>
                    <a:pt x="1" y="1681"/>
                  </a:lnTo>
                  <a:lnTo>
                    <a:pt x="25" y="1535"/>
                  </a:lnTo>
                  <a:lnTo>
                    <a:pt x="122" y="1219"/>
                  </a:lnTo>
                  <a:lnTo>
                    <a:pt x="268" y="926"/>
                  </a:lnTo>
                  <a:lnTo>
                    <a:pt x="463" y="634"/>
                  </a:lnTo>
                  <a:lnTo>
                    <a:pt x="707" y="390"/>
                  </a:lnTo>
                  <a:lnTo>
                    <a:pt x="829" y="269"/>
                  </a:lnTo>
                  <a:lnTo>
                    <a:pt x="975" y="171"/>
                  </a:lnTo>
                  <a:lnTo>
                    <a:pt x="1121" y="98"/>
                  </a:lnTo>
                  <a:lnTo>
                    <a:pt x="1291" y="49"/>
                  </a:lnTo>
                  <a:lnTo>
                    <a:pt x="1438" y="1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949" y="25"/>
                  </a:lnTo>
                  <a:lnTo>
                    <a:pt x="2241" y="98"/>
                  </a:lnTo>
                  <a:lnTo>
                    <a:pt x="2509" y="220"/>
                  </a:lnTo>
                  <a:lnTo>
                    <a:pt x="2753" y="390"/>
                  </a:lnTo>
                  <a:lnTo>
                    <a:pt x="2948" y="585"/>
                  </a:lnTo>
                  <a:lnTo>
                    <a:pt x="3118" y="804"/>
                  </a:lnTo>
                  <a:lnTo>
                    <a:pt x="3167" y="926"/>
                  </a:lnTo>
                  <a:lnTo>
                    <a:pt x="3191" y="1048"/>
                  </a:lnTo>
                  <a:lnTo>
                    <a:pt x="3215" y="1170"/>
                  </a:lnTo>
                  <a:lnTo>
                    <a:pt x="3240" y="1316"/>
                  </a:lnTo>
                  <a:lnTo>
                    <a:pt x="3240" y="1316"/>
                  </a:lnTo>
                  <a:lnTo>
                    <a:pt x="3215" y="1438"/>
                  </a:lnTo>
                  <a:lnTo>
                    <a:pt x="3191" y="1559"/>
                  </a:lnTo>
                  <a:lnTo>
                    <a:pt x="3167" y="1706"/>
                  </a:lnTo>
                  <a:lnTo>
                    <a:pt x="3118" y="1803"/>
                  </a:lnTo>
                  <a:lnTo>
                    <a:pt x="2948" y="2047"/>
                  </a:lnTo>
                  <a:lnTo>
                    <a:pt x="2753" y="2217"/>
                  </a:lnTo>
                  <a:lnTo>
                    <a:pt x="2509" y="2388"/>
                  </a:lnTo>
                  <a:lnTo>
                    <a:pt x="2241" y="2509"/>
                  </a:lnTo>
                  <a:lnTo>
                    <a:pt x="1949" y="2582"/>
                  </a:lnTo>
                  <a:lnTo>
                    <a:pt x="1608" y="2607"/>
                  </a:lnTo>
                  <a:lnTo>
                    <a:pt x="1608" y="2607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01" name="Shape 601"/>
          <p:cNvGrpSpPr/>
          <p:nvPr/>
        </p:nvGrpSpPr>
        <p:grpSpPr>
          <a:xfrm>
            <a:off x="4865530" y="3766924"/>
            <a:ext cx="354144" cy="354144"/>
            <a:chOff x="5964175" y="4329750"/>
            <a:chExt cx="421350" cy="421350"/>
          </a:xfrm>
        </p:grpSpPr>
        <p:sp>
          <p:nvSpPr>
            <p:cNvPr id="602" name="Shape 602"/>
            <p:cNvSpPr/>
            <p:nvPr/>
          </p:nvSpPr>
          <p:spPr>
            <a:xfrm>
              <a:off x="5964175" y="4329750"/>
              <a:ext cx="421350" cy="421350"/>
            </a:xfrm>
            <a:custGeom>
              <a:pathLst>
                <a:path extrusionOk="0" fill="none" h="16854" w="16854">
                  <a:moveTo>
                    <a:pt x="15636" y="14004"/>
                  </a:moveTo>
                  <a:lnTo>
                    <a:pt x="13517" y="6260"/>
                  </a:lnTo>
                  <a:lnTo>
                    <a:pt x="16196" y="3605"/>
                  </a:lnTo>
                  <a:lnTo>
                    <a:pt x="16196" y="3605"/>
                  </a:lnTo>
                  <a:lnTo>
                    <a:pt x="16318" y="3434"/>
                  </a:lnTo>
                  <a:lnTo>
                    <a:pt x="16440" y="3239"/>
                  </a:lnTo>
                  <a:lnTo>
                    <a:pt x="16537" y="3020"/>
                  </a:lnTo>
                  <a:lnTo>
                    <a:pt x="16610" y="2777"/>
                  </a:lnTo>
                  <a:lnTo>
                    <a:pt x="16732" y="2338"/>
                  </a:lnTo>
                  <a:lnTo>
                    <a:pt x="16805" y="2046"/>
                  </a:lnTo>
                  <a:lnTo>
                    <a:pt x="16805" y="2046"/>
                  </a:lnTo>
                  <a:lnTo>
                    <a:pt x="16830" y="1729"/>
                  </a:lnTo>
                  <a:lnTo>
                    <a:pt x="16854" y="1437"/>
                  </a:lnTo>
                  <a:lnTo>
                    <a:pt x="16854" y="1194"/>
                  </a:lnTo>
                  <a:lnTo>
                    <a:pt x="16854" y="950"/>
                  </a:lnTo>
                  <a:lnTo>
                    <a:pt x="16805" y="755"/>
                  </a:lnTo>
                  <a:lnTo>
                    <a:pt x="16732" y="585"/>
                  </a:lnTo>
                  <a:lnTo>
                    <a:pt x="16659" y="414"/>
                  </a:lnTo>
                  <a:lnTo>
                    <a:pt x="16562" y="293"/>
                  </a:lnTo>
                  <a:lnTo>
                    <a:pt x="16562" y="293"/>
                  </a:lnTo>
                  <a:lnTo>
                    <a:pt x="16440" y="195"/>
                  </a:lnTo>
                  <a:lnTo>
                    <a:pt x="16269" y="122"/>
                  </a:lnTo>
                  <a:lnTo>
                    <a:pt x="16099" y="49"/>
                  </a:lnTo>
                  <a:lnTo>
                    <a:pt x="15904" y="0"/>
                  </a:lnTo>
                  <a:lnTo>
                    <a:pt x="15660" y="0"/>
                  </a:lnTo>
                  <a:lnTo>
                    <a:pt x="15417" y="0"/>
                  </a:lnTo>
                  <a:lnTo>
                    <a:pt x="15125" y="25"/>
                  </a:lnTo>
                  <a:lnTo>
                    <a:pt x="14808" y="49"/>
                  </a:lnTo>
                  <a:lnTo>
                    <a:pt x="14808" y="49"/>
                  </a:lnTo>
                  <a:lnTo>
                    <a:pt x="14516" y="122"/>
                  </a:lnTo>
                  <a:lnTo>
                    <a:pt x="14077" y="244"/>
                  </a:lnTo>
                  <a:lnTo>
                    <a:pt x="13834" y="317"/>
                  </a:lnTo>
                  <a:lnTo>
                    <a:pt x="13615" y="414"/>
                  </a:lnTo>
                  <a:lnTo>
                    <a:pt x="13420" y="536"/>
                  </a:lnTo>
                  <a:lnTo>
                    <a:pt x="13249" y="658"/>
                  </a:lnTo>
                  <a:lnTo>
                    <a:pt x="10595" y="3337"/>
                  </a:lnTo>
                  <a:lnTo>
                    <a:pt x="2850" y="1218"/>
                  </a:lnTo>
                  <a:lnTo>
                    <a:pt x="2850" y="1218"/>
                  </a:lnTo>
                  <a:lnTo>
                    <a:pt x="2704" y="1194"/>
                  </a:lnTo>
                  <a:lnTo>
                    <a:pt x="2582" y="1218"/>
                  </a:lnTo>
                  <a:lnTo>
                    <a:pt x="2460" y="1267"/>
                  </a:lnTo>
                  <a:lnTo>
                    <a:pt x="2338" y="1340"/>
                  </a:lnTo>
                  <a:lnTo>
                    <a:pt x="1608" y="2095"/>
                  </a:lnTo>
                  <a:lnTo>
                    <a:pt x="1608" y="2095"/>
                  </a:lnTo>
                  <a:lnTo>
                    <a:pt x="1535" y="2192"/>
                  </a:lnTo>
                  <a:lnTo>
                    <a:pt x="1486" y="2290"/>
                  </a:lnTo>
                  <a:lnTo>
                    <a:pt x="1462" y="2411"/>
                  </a:lnTo>
                  <a:lnTo>
                    <a:pt x="1462" y="2509"/>
                  </a:lnTo>
                  <a:lnTo>
                    <a:pt x="1462" y="2509"/>
                  </a:lnTo>
                  <a:lnTo>
                    <a:pt x="1486" y="2606"/>
                  </a:lnTo>
                  <a:lnTo>
                    <a:pt x="1510" y="2679"/>
                  </a:lnTo>
                  <a:lnTo>
                    <a:pt x="1608" y="2825"/>
                  </a:lnTo>
                  <a:lnTo>
                    <a:pt x="1608" y="2825"/>
                  </a:lnTo>
                  <a:lnTo>
                    <a:pt x="1705" y="2899"/>
                  </a:lnTo>
                  <a:lnTo>
                    <a:pt x="7404" y="6600"/>
                  </a:lnTo>
                  <a:lnTo>
                    <a:pt x="4165" y="10863"/>
                  </a:lnTo>
                  <a:lnTo>
                    <a:pt x="926" y="10302"/>
                  </a:lnTo>
                  <a:lnTo>
                    <a:pt x="926" y="10302"/>
                  </a:lnTo>
                  <a:lnTo>
                    <a:pt x="828" y="10302"/>
                  </a:lnTo>
                  <a:lnTo>
                    <a:pt x="707" y="10327"/>
                  </a:lnTo>
                  <a:lnTo>
                    <a:pt x="609" y="10375"/>
                  </a:lnTo>
                  <a:lnTo>
                    <a:pt x="512" y="10449"/>
                  </a:lnTo>
                  <a:lnTo>
                    <a:pt x="146" y="10814"/>
                  </a:lnTo>
                  <a:lnTo>
                    <a:pt x="146" y="10814"/>
                  </a:lnTo>
                  <a:lnTo>
                    <a:pt x="73" y="10911"/>
                  </a:lnTo>
                  <a:lnTo>
                    <a:pt x="25" y="11033"/>
                  </a:lnTo>
                  <a:lnTo>
                    <a:pt x="0" y="11155"/>
                  </a:lnTo>
                  <a:lnTo>
                    <a:pt x="0" y="11277"/>
                  </a:lnTo>
                  <a:lnTo>
                    <a:pt x="0" y="11277"/>
                  </a:lnTo>
                  <a:lnTo>
                    <a:pt x="49" y="11423"/>
                  </a:lnTo>
                  <a:lnTo>
                    <a:pt x="146" y="11569"/>
                  </a:lnTo>
                  <a:lnTo>
                    <a:pt x="146" y="11569"/>
                  </a:lnTo>
                  <a:lnTo>
                    <a:pt x="244" y="11642"/>
                  </a:lnTo>
                  <a:lnTo>
                    <a:pt x="3434" y="13420"/>
                  </a:lnTo>
                  <a:lnTo>
                    <a:pt x="5212" y="16610"/>
                  </a:lnTo>
                  <a:lnTo>
                    <a:pt x="5212" y="16610"/>
                  </a:lnTo>
                  <a:lnTo>
                    <a:pt x="5285" y="16708"/>
                  </a:lnTo>
                  <a:lnTo>
                    <a:pt x="5285" y="16708"/>
                  </a:lnTo>
                  <a:lnTo>
                    <a:pt x="5431" y="16805"/>
                  </a:lnTo>
                  <a:lnTo>
                    <a:pt x="5578" y="16854"/>
                  </a:lnTo>
                  <a:lnTo>
                    <a:pt x="5578" y="16854"/>
                  </a:lnTo>
                  <a:lnTo>
                    <a:pt x="5699" y="16854"/>
                  </a:lnTo>
                  <a:lnTo>
                    <a:pt x="5821" y="16830"/>
                  </a:lnTo>
                  <a:lnTo>
                    <a:pt x="5943" y="16781"/>
                  </a:lnTo>
                  <a:lnTo>
                    <a:pt x="6040" y="16708"/>
                  </a:lnTo>
                  <a:lnTo>
                    <a:pt x="6406" y="16342"/>
                  </a:lnTo>
                  <a:lnTo>
                    <a:pt x="6406" y="16342"/>
                  </a:lnTo>
                  <a:lnTo>
                    <a:pt x="6479" y="16245"/>
                  </a:lnTo>
                  <a:lnTo>
                    <a:pt x="6527" y="16148"/>
                  </a:lnTo>
                  <a:lnTo>
                    <a:pt x="6552" y="16026"/>
                  </a:lnTo>
                  <a:lnTo>
                    <a:pt x="6552" y="15928"/>
                  </a:lnTo>
                  <a:lnTo>
                    <a:pt x="5992" y="12689"/>
                  </a:lnTo>
                  <a:lnTo>
                    <a:pt x="10254" y="9450"/>
                  </a:lnTo>
                  <a:lnTo>
                    <a:pt x="13956" y="15149"/>
                  </a:lnTo>
                  <a:lnTo>
                    <a:pt x="13956" y="15149"/>
                  </a:lnTo>
                  <a:lnTo>
                    <a:pt x="14029" y="15246"/>
                  </a:lnTo>
                  <a:lnTo>
                    <a:pt x="14029" y="15246"/>
                  </a:lnTo>
                  <a:lnTo>
                    <a:pt x="14175" y="15344"/>
                  </a:lnTo>
                  <a:lnTo>
                    <a:pt x="14248" y="15368"/>
                  </a:lnTo>
                  <a:lnTo>
                    <a:pt x="14345" y="15393"/>
                  </a:lnTo>
                  <a:lnTo>
                    <a:pt x="14345" y="15393"/>
                  </a:lnTo>
                  <a:lnTo>
                    <a:pt x="14443" y="15393"/>
                  </a:lnTo>
                  <a:lnTo>
                    <a:pt x="14565" y="15368"/>
                  </a:lnTo>
                  <a:lnTo>
                    <a:pt x="14662" y="15320"/>
                  </a:lnTo>
                  <a:lnTo>
                    <a:pt x="14759" y="15246"/>
                  </a:lnTo>
                  <a:lnTo>
                    <a:pt x="15514" y="14516"/>
                  </a:lnTo>
                  <a:lnTo>
                    <a:pt x="15514" y="14516"/>
                  </a:lnTo>
                  <a:lnTo>
                    <a:pt x="15587" y="14394"/>
                  </a:lnTo>
                  <a:lnTo>
                    <a:pt x="15636" y="14272"/>
                  </a:lnTo>
                  <a:lnTo>
                    <a:pt x="15660" y="14151"/>
                  </a:lnTo>
                  <a:lnTo>
                    <a:pt x="15636" y="14004"/>
                  </a:lnTo>
                  <a:lnTo>
                    <a:pt x="15636" y="1400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03" name="Shape 603"/>
            <p:cNvSpPr/>
            <p:nvPr/>
          </p:nvSpPr>
          <p:spPr>
            <a:xfrm>
              <a:off x="6322800" y="4360800"/>
              <a:ext cx="31675" cy="30475"/>
            </a:xfrm>
            <a:custGeom>
              <a:pathLst>
                <a:path extrusionOk="0" fill="none" h="1219" w="1267">
                  <a:moveTo>
                    <a:pt x="1267" y="1218"/>
                  </a:moveTo>
                  <a:lnTo>
                    <a:pt x="1267" y="1218"/>
                  </a:lnTo>
                  <a:lnTo>
                    <a:pt x="1242" y="999"/>
                  </a:lnTo>
                  <a:lnTo>
                    <a:pt x="1169" y="755"/>
                  </a:lnTo>
                  <a:lnTo>
                    <a:pt x="1048" y="561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707" y="220"/>
                  </a:lnTo>
                  <a:lnTo>
                    <a:pt x="487" y="98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04" name="Shape 604"/>
          <p:cNvGrpSpPr/>
          <p:nvPr/>
        </p:nvGrpSpPr>
        <p:grpSpPr>
          <a:xfrm>
            <a:off x="901438" y="4331908"/>
            <a:ext cx="372593" cy="360301"/>
            <a:chOff x="1247825" y="5001950"/>
            <a:chExt cx="443300" cy="428675"/>
          </a:xfrm>
        </p:grpSpPr>
        <p:sp>
          <p:nvSpPr>
            <p:cNvPr id="605" name="Shape 605"/>
            <p:cNvSpPr/>
            <p:nvPr/>
          </p:nvSpPr>
          <p:spPr>
            <a:xfrm>
              <a:off x="1247825" y="5168175"/>
              <a:ext cx="373875" cy="221650"/>
            </a:xfrm>
            <a:custGeom>
              <a:pathLst>
                <a:path extrusionOk="0" fill="none" h="8866" w="14955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06" name="Shape 606"/>
            <p:cNvSpPr/>
            <p:nvPr/>
          </p:nvSpPr>
          <p:spPr>
            <a:xfrm>
              <a:off x="1275850" y="5209575"/>
              <a:ext cx="60900" cy="87075"/>
            </a:xfrm>
            <a:custGeom>
              <a:pathLst>
                <a:path extrusionOk="0" fill="none" h="3483" w="2436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07" name="Shape 607"/>
            <p:cNvSpPr/>
            <p:nvPr/>
          </p:nvSpPr>
          <p:spPr>
            <a:xfrm>
              <a:off x="1247825" y="5391625"/>
              <a:ext cx="443300" cy="39000"/>
            </a:xfrm>
            <a:custGeom>
              <a:pathLst>
                <a:path extrusionOk="0" fill="none" h="1560" w="17732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08" name="Shape 608"/>
            <p:cNvSpPr/>
            <p:nvPr/>
          </p:nvSpPr>
          <p:spPr>
            <a:xfrm>
              <a:off x="1454850" y="5001950"/>
              <a:ext cx="17075" cy="114475"/>
            </a:xfrm>
            <a:custGeom>
              <a:pathLst>
                <a:path extrusionOk="0" fill="none" h="4579" w="683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09" name="Shape 609"/>
            <p:cNvSpPr/>
            <p:nvPr/>
          </p:nvSpPr>
          <p:spPr>
            <a:xfrm>
              <a:off x="1411025" y="5001950"/>
              <a:ext cx="17075" cy="114475"/>
            </a:xfrm>
            <a:custGeom>
              <a:pathLst>
                <a:path extrusionOk="0" fill="none" h="4579" w="683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0" name="Shape 610"/>
            <p:cNvSpPr/>
            <p:nvPr/>
          </p:nvSpPr>
          <p:spPr>
            <a:xfrm>
              <a:off x="1498700" y="5001950"/>
              <a:ext cx="16450" cy="114475"/>
            </a:xfrm>
            <a:custGeom>
              <a:pathLst>
                <a:path extrusionOk="0" fill="none" h="4579" w="658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11" name="Shape 611"/>
          <p:cNvGrpSpPr/>
          <p:nvPr/>
        </p:nvGrpSpPr>
        <p:grpSpPr>
          <a:xfrm>
            <a:off x="1499685" y="4313984"/>
            <a:ext cx="306068" cy="389991"/>
            <a:chOff x="1959600" y="4980625"/>
            <a:chExt cx="364150" cy="464000"/>
          </a:xfrm>
        </p:grpSpPr>
        <p:sp>
          <p:nvSpPr>
            <p:cNvPr id="612" name="Shape 612"/>
            <p:cNvSpPr/>
            <p:nvPr/>
          </p:nvSpPr>
          <p:spPr>
            <a:xfrm>
              <a:off x="1959600" y="4980625"/>
              <a:ext cx="364150" cy="239325"/>
            </a:xfrm>
            <a:custGeom>
              <a:pathLst>
                <a:path extrusionOk="0" fill="none" h="9573" w="14566">
                  <a:moveTo>
                    <a:pt x="8769" y="9572"/>
                  </a:moveTo>
                  <a:lnTo>
                    <a:pt x="14565" y="9572"/>
                  </a:lnTo>
                  <a:lnTo>
                    <a:pt x="14565" y="6114"/>
                  </a:lnTo>
                  <a:lnTo>
                    <a:pt x="14565" y="6114"/>
                  </a:lnTo>
                  <a:lnTo>
                    <a:pt x="14541" y="6016"/>
                  </a:lnTo>
                  <a:lnTo>
                    <a:pt x="14516" y="5919"/>
                  </a:lnTo>
                  <a:lnTo>
                    <a:pt x="14468" y="5822"/>
                  </a:lnTo>
                  <a:lnTo>
                    <a:pt x="14419" y="5773"/>
                  </a:lnTo>
                  <a:lnTo>
                    <a:pt x="14346" y="5700"/>
                  </a:lnTo>
                  <a:lnTo>
                    <a:pt x="14249" y="5651"/>
                  </a:lnTo>
                  <a:lnTo>
                    <a:pt x="14175" y="5627"/>
                  </a:lnTo>
                  <a:lnTo>
                    <a:pt x="14078" y="5627"/>
                  </a:lnTo>
                  <a:lnTo>
                    <a:pt x="10814" y="5627"/>
                  </a:lnTo>
                  <a:lnTo>
                    <a:pt x="10814" y="5627"/>
                  </a:lnTo>
                  <a:lnTo>
                    <a:pt x="11228" y="5456"/>
                  </a:lnTo>
                  <a:lnTo>
                    <a:pt x="11643" y="5237"/>
                  </a:lnTo>
                  <a:lnTo>
                    <a:pt x="12008" y="4993"/>
                  </a:lnTo>
                  <a:lnTo>
                    <a:pt x="12178" y="4872"/>
                  </a:lnTo>
                  <a:lnTo>
                    <a:pt x="12349" y="4726"/>
                  </a:lnTo>
                  <a:lnTo>
                    <a:pt x="12349" y="4726"/>
                  </a:lnTo>
                  <a:lnTo>
                    <a:pt x="12617" y="4433"/>
                  </a:lnTo>
                  <a:lnTo>
                    <a:pt x="12836" y="4141"/>
                  </a:lnTo>
                  <a:lnTo>
                    <a:pt x="13031" y="3849"/>
                  </a:lnTo>
                  <a:lnTo>
                    <a:pt x="13177" y="3557"/>
                  </a:lnTo>
                  <a:lnTo>
                    <a:pt x="13274" y="3289"/>
                  </a:lnTo>
                  <a:lnTo>
                    <a:pt x="13372" y="3021"/>
                  </a:lnTo>
                  <a:lnTo>
                    <a:pt x="13396" y="2753"/>
                  </a:lnTo>
                  <a:lnTo>
                    <a:pt x="13420" y="2485"/>
                  </a:lnTo>
                  <a:lnTo>
                    <a:pt x="13396" y="2241"/>
                  </a:lnTo>
                  <a:lnTo>
                    <a:pt x="13347" y="1998"/>
                  </a:lnTo>
                  <a:lnTo>
                    <a:pt x="13274" y="1754"/>
                  </a:lnTo>
                  <a:lnTo>
                    <a:pt x="13201" y="1535"/>
                  </a:lnTo>
                  <a:lnTo>
                    <a:pt x="13079" y="1340"/>
                  </a:lnTo>
                  <a:lnTo>
                    <a:pt x="12958" y="1121"/>
                  </a:lnTo>
                  <a:lnTo>
                    <a:pt x="12812" y="951"/>
                  </a:lnTo>
                  <a:lnTo>
                    <a:pt x="12641" y="780"/>
                  </a:lnTo>
                  <a:lnTo>
                    <a:pt x="12641" y="780"/>
                  </a:lnTo>
                  <a:lnTo>
                    <a:pt x="12471" y="610"/>
                  </a:lnTo>
                  <a:lnTo>
                    <a:pt x="12300" y="463"/>
                  </a:lnTo>
                  <a:lnTo>
                    <a:pt x="12105" y="342"/>
                  </a:lnTo>
                  <a:lnTo>
                    <a:pt x="11886" y="220"/>
                  </a:lnTo>
                  <a:lnTo>
                    <a:pt x="11667" y="147"/>
                  </a:lnTo>
                  <a:lnTo>
                    <a:pt x="11423" y="74"/>
                  </a:lnTo>
                  <a:lnTo>
                    <a:pt x="11180" y="25"/>
                  </a:lnTo>
                  <a:lnTo>
                    <a:pt x="10936" y="1"/>
                  </a:lnTo>
                  <a:lnTo>
                    <a:pt x="10668" y="25"/>
                  </a:lnTo>
                  <a:lnTo>
                    <a:pt x="10400" y="49"/>
                  </a:lnTo>
                  <a:lnTo>
                    <a:pt x="10133" y="147"/>
                  </a:lnTo>
                  <a:lnTo>
                    <a:pt x="9865" y="244"/>
                  </a:lnTo>
                  <a:lnTo>
                    <a:pt x="9572" y="390"/>
                  </a:lnTo>
                  <a:lnTo>
                    <a:pt x="9280" y="585"/>
                  </a:lnTo>
                  <a:lnTo>
                    <a:pt x="8988" y="804"/>
                  </a:lnTo>
                  <a:lnTo>
                    <a:pt x="8696" y="1072"/>
                  </a:lnTo>
                  <a:lnTo>
                    <a:pt x="8696" y="1072"/>
                  </a:lnTo>
                  <a:lnTo>
                    <a:pt x="8452" y="1365"/>
                  </a:lnTo>
                  <a:lnTo>
                    <a:pt x="8257" y="1657"/>
                  </a:lnTo>
                  <a:lnTo>
                    <a:pt x="8062" y="1973"/>
                  </a:lnTo>
                  <a:lnTo>
                    <a:pt x="7892" y="2314"/>
                  </a:lnTo>
                  <a:lnTo>
                    <a:pt x="7770" y="2680"/>
                  </a:lnTo>
                  <a:lnTo>
                    <a:pt x="7648" y="3045"/>
                  </a:lnTo>
                  <a:lnTo>
                    <a:pt x="7551" y="3386"/>
                  </a:lnTo>
                  <a:lnTo>
                    <a:pt x="7478" y="3727"/>
                  </a:lnTo>
                  <a:lnTo>
                    <a:pt x="7380" y="4385"/>
                  </a:lnTo>
                  <a:lnTo>
                    <a:pt x="7307" y="489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59" y="4896"/>
                  </a:lnTo>
                  <a:lnTo>
                    <a:pt x="7186" y="4385"/>
                  </a:lnTo>
                  <a:lnTo>
                    <a:pt x="7088" y="3727"/>
                  </a:lnTo>
                  <a:lnTo>
                    <a:pt x="7015" y="3386"/>
                  </a:lnTo>
                  <a:lnTo>
                    <a:pt x="6918" y="3045"/>
                  </a:lnTo>
                  <a:lnTo>
                    <a:pt x="6796" y="2680"/>
                  </a:lnTo>
                  <a:lnTo>
                    <a:pt x="6674" y="2314"/>
                  </a:lnTo>
                  <a:lnTo>
                    <a:pt x="6504" y="1973"/>
                  </a:lnTo>
                  <a:lnTo>
                    <a:pt x="6309" y="1657"/>
                  </a:lnTo>
                  <a:lnTo>
                    <a:pt x="6114" y="1365"/>
                  </a:lnTo>
                  <a:lnTo>
                    <a:pt x="5870" y="1072"/>
                  </a:lnTo>
                  <a:lnTo>
                    <a:pt x="5870" y="1072"/>
                  </a:lnTo>
                  <a:lnTo>
                    <a:pt x="5578" y="804"/>
                  </a:lnTo>
                  <a:lnTo>
                    <a:pt x="5286" y="585"/>
                  </a:lnTo>
                  <a:lnTo>
                    <a:pt x="4994" y="390"/>
                  </a:lnTo>
                  <a:lnTo>
                    <a:pt x="4701" y="244"/>
                  </a:lnTo>
                  <a:lnTo>
                    <a:pt x="4433" y="147"/>
                  </a:lnTo>
                  <a:lnTo>
                    <a:pt x="4166" y="49"/>
                  </a:lnTo>
                  <a:lnTo>
                    <a:pt x="3898" y="25"/>
                  </a:lnTo>
                  <a:lnTo>
                    <a:pt x="3630" y="1"/>
                  </a:lnTo>
                  <a:lnTo>
                    <a:pt x="3386" y="25"/>
                  </a:lnTo>
                  <a:lnTo>
                    <a:pt x="3143" y="74"/>
                  </a:lnTo>
                  <a:lnTo>
                    <a:pt x="2899" y="147"/>
                  </a:lnTo>
                  <a:lnTo>
                    <a:pt x="2680" y="220"/>
                  </a:lnTo>
                  <a:lnTo>
                    <a:pt x="2461" y="342"/>
                  </a:lnTo>
                  <a:lnTo>
                    <a:pt x="2266" y="463"/>
                  </a:lnTo>
                  <a:lnTo>
                    <a:pt x="2095" y="610"/>
                  </a:lnTo>
                  <a:lnTo>
                    <a:pt x="1925" y="780"/>
                  </a:lnTo>
                  <a:lnTo>
                    <a:pt x="1925" y="780"/>
                  </a:lnTo>
                  <a:lnTo>
                    <a:pt x="1754" y="951"/>
                  </a:lnTo>
                  <a:lnTo>
                    <a:pt x="1608" y="1121"/>
                  </a:lnTo>
                  <a:lnTo>
                    <a:pt x="1487" y="1340"/>
                  </a:lnTo>
                  <a:lnTo>
                    <a:pt x="1365" y="1535"/>
                  </a:lnTo>
                  <a:lnTo>
                    <a:pt x="1292" y="1754"/>
                  </a:lnTo>
                  <a:lnTo>
                    <a:pt x="1219" y="1998"/>
                  </a:lnTo>
                  <a:lnTo>
                    <a:pt x="1170" y="2241"/>
                  </a:lnTo>
                  <a:lnTo>
                    <a:pt x="1146" y="2485"/>
                  </a:lnTo>
                  <a:lnTo>
                    <a:pt x="1170" y="2753"/>
                  </a:lnTo>
                  <a:lnTo>
                    <a:pt x="1194" y="3021"/>
                  </a:lnTo>
                  <a:lnTo>
                    <a:pt x="1292" y="3289"/>
                  </a:lnTo>
                  <a:lnTo>
                    <a:pt x="1389" y="3557"/>
                  </a:lnTo>
                  <a:lnTo>
                    <a:pt x="1535" y="3849"/>
                  </a:lnTo>
                  <a:lnTo>
                    <a:pt x="1730" y="4141"/>
                  </a:lnTo>
                  <a:lnTo>
                    <a:pt x="1949" y="4433"/>
                  </a:lnTo>
                  <a:lnTo>
                    <a:pt x="2217" y="4726"/>
                  </a:lnTo>
                  <a:lnTo>
                    <a:pt x="2217" y="4726"/>
                  </a:lnTo>
                  <a:lnTo>
                    <a:pt x="2388" y="4872"/>
                  </a:lnTo>
                  <a:lnTo>
                    <a:pt x="2558" y="4993"/>
                  </a:lnTo>
                  <a:lnTo>
                    <a:pt x="2923" y="5237"/>
                  </a:lnTo>
                  <a:lnTo>
                    <a:pt x="3337" y="5456"/>
                  </a:lnTo>
                  <a:lnTo>
                    <a:pt x="3752" y="5627"/>
                  </a:lnTo>
                  <a:lnTo>
                    <a:pt x="488" y="5627"/>
                  </a:lnTo>
                  <a:lnTo>
                    <a:pt x="488" y="5627"/>
                  </a:lnTo>
                  <a:lnTo>
                    <a:pt x="391" y="5627"/>
                  </a:lnTo>
                  <a:lnTo>
                    <a:pt x="317" y="5651"/>
                  </a:lnTo>
                  <a:lnTo>
                    <a:pt x="220" y="5700"/>
                  </a:lnTo>
                  <a:lnTo>
                    <a:pt x="147" y="5773"/>
                  </a:lnTo>
                  <a:lnTo>
                    <a:pt x="98" y="5822"/>
                  </a:lnTo>
                  <a:lnTo>
                    <a:pt x="50" y="5919"/>
                  </a:lnTo>
                  <a:lnTo>
                    <a:pt x="25" y="6016"/>
                  </a:lnTo>
                  <a:lnTo>
                    <a:pt x="1" y="6114"/>
                  </a:lnTo>
                  <a:lnTo>
                    <a:pt x="1" y="9572"/>
                  </a:lnTo>
                  <a:lnTo>
                    <a:pt x="5797" y="957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3" name="Shape 613"/>
            <p:cNvSpPr/>
            <p:nvPr/>
          </p:nvSpPr>
          <p:spPr>
            <a:xfrm>
              <a:off x="2053375" y="5121275"/>
              <a:ext cx="176600" cy="25"/>
            </a:xfrm>
            <a:custGeom>
              <a:pathLst>
                <a:path extrusionOk="0" fill="none" h="1" w="7064">
                  <a:moveTo>
                    <a:pt x="1" y="1"/>
                  </a:moveTo>
                  <a:lnTo>
                    <a:pt x="706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4" name="Shape 614"/>
            <p:cNvSpPr/>
            <p:nvPr/>
          </p:nvSpPr>
          <p:spPr>
            <a:xfrm>
              <a:off x="2104525" y="5121275"/>
              <a:ext cx="74300" cy="323350"/>
            </a:xfrm>
            <a:custGeom>
              <a:pathLst>
                <a:path extrusionOk="0" fill="none" h="12934" w="2972">
                  <a:moveTo>
                    <a:pt x="0" y="1"/>
                  </a:moveTo>
                  <a:lnTo>
                    <a:pt x="0" y="12933"/>
                  </a:lnTo>
                  <a:lnTo>
                    <a:pt x="2972" y="12933"/>
                  </a:lnTo>
                  <a:lnTo>
                    <a:pt x="2972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5" name="Shape 615"/>
            <p:cNvSpPr/>
            <p:nvPr/>
          </p:nvSpPr>
          <p:spPr>
            <a:xfrm>
              <a:off x="2166625" y="5023850"/>
              <a:ext cx="85275" cy="85275"/>
            </a:xfrm>
            <a:custGeom>
              <a:pathLst>
                <a:path extrusionOk="0" fill="none" h="3411" w="3411">
                  <a:moveTo>
                    <a:pt x="902" y="659"/>
                  </a:moveTo>
                  <a:lnTo>
                    <a:pt x="902" y="659"/>
                  </a:lnTo>
                  <a:lnTo>
                    <a:pt x="1194" y="391"/>
                  </a:lnTo>
                  <a:lnTo>
                    <a:pt x="1486" y="196"/>
                  </a:lnTo>
                  <a:lnTo>
                    <a:pt x="1754" y="74"/>
                  </a:lnTo>
                  <a:lnTo>
                    <a:pt x="1900" y="50"/>
                  </a:lnTo>
                  <a:lnTo>
                    <a:pt x="2022" y="25"/>
                  </a:lnTo>
                  <a:lnTo>
                    <a:pt x="2144" y="1"/>
                  </a:lnTo>
                  <a:lnTo>
                    <a:pt x="2290" y="25"/>
                  </a:lnTo>
                  <a:lnTo>
                    <a:pt x="2412" y="50"/>
                  </a:lnTo>
                  <a:lnTo>
                    <a:pt x="2533" y="74"/>
                  </a:lnTo>
                  <a:lnTo>
                    <a:pt x="2655" y="123"/>
                  </a:lnTo>
                  <a:lnTo>
                    <a:pt x="2777" y="196"/>
                  </a:lnTo>
                  <a:lnTo>
                    <a:pt x="3021" y="391"/>
                  </a:lnTo>
                  <a:lnTo>
                    <a:pt x="3021" y="391"/>
                  </a:lnTo>
                  <a:lnTo>
                    <a:pt x="3215" y="634"/>
                  </a:lnTo>
                  <a:lnTo>
                    <a:pt x="3288" y="756"/>
                  </a:lnTo>
                  <a:lnTo>
                    <a:pt x="3337" y="878"/>
                  </a:lnTo>
                  <a:lnTo>
                    <a:pt x="3362" y="999"/>
                  </a:lnTo>
                  <a:lnTo>
                    <a:pt x="3386" y="1121"/>
                  </a:lnTo>
                  <a:lnTo>
                    <a:pt x="3410" y="1267"/>
                  </a:lnTo>
                  <a:lnTo>
                    <a:pt x="3386" y="1389"/>
                  </a:lnTo>
                  <a:lnTo>
                    <a:pt x="3362" y="1535"/>
                  </a:lnTo>
                  <a:lnTo>
                    <a:pt x="3337" y="1657"/>
                  </a:lnTo>
                  <a:lnTo>
                    <a:pt x="3215" y="1925"/>
                  </a:lnTo>
                  <a:lnTo>
                    <a:pt x="3021" y="2217"/>
                  </a:lnTo>
                  <a:lnTo>
                    <a:pt x="2753" y="2509"/>
                  </a:lnTo>
                  <a:lnTo>
                    <a:pt x="2753" y="2509"/>
                  </a:lnTo>
                  <a:lnTo>
                    <a:pt x="2631" y="2607"/>
                  </a:lnTo>
                  <a:lnTo>
                    <a:pt x="2509" y="2704"/>
                  </a:lnTo>
                  <a:lnTo>
                    <a:pt x="2192" y="2899"/>
                  </a:lnTo>
                  <a:lnTo>
                    <a:pt x="1827" y="3045"/>
                  </a:lnTo>
                  <a:lnTo>
                    <a:pt x="1462" y="3167"/>
                  </a:lnTo>
                  <a:lnTo>
                    <a:pt x="1072" y="3264"/>
                  </a:lnTo>
                  <a:lnTo>
                    <a:pt x="682" y="3338"/>
                  </a:lnTo>
                  <a:lnTo>
                    <a:pt x="317" y="3386"/>
                  </a:lnTo>
                  <a:lnTo>
                    <a:pt x="1" y="3411"/>
                  </a:lnTo>
                  <a:lnTo>
                    <a:pt x="1" y="3411"/>
                  </a:lnTo>
                  <a:lnTo>
                    <a:pt x="25" y="3094"/>
                  </a:lnTo>
                  <a:lnTo>
                    <a:pt x="98" y="2729"/>
                  </a:lnTo>
                  <a:lnTo>
                    <a:pt x="147" y="2339"/>
                  </a:lnTo>
                  <a:lnTo>
                    <a:pt x="244" y="1949"/>
                  </a:lnTo>
                  <a:lnTo>
                    <a:pt x="366" y="1584"/>
                  </a:lnTo>
                  <a:lnTo>
                    <a:pt x="512" y="1219"/>
                  </a:lnTo>
                  <a:lnTo>
                    <a:pt x="707" y="902"/>
                  </a:lnTo>
                  <a:lnTo>
                    <a:pt x="804" y="780"/>
                  </a:lnTo>
                  <a:lnTo>
                    <a:pt x="902" y="659"/>
                  </a:lnTo>
                  <a:lnTo>
                    <a:pt x="902" y="65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6" name="Shape 616"/>
            <p:cNvSpPr/>
            <p:nvPr/>
          </p:nvSpPr>
          <p:spPr>
            <a:xfrm>
              <a:off x="2031450" y="5023850"/>
              <a:ext cx="85275" cy="85275"/>
            </a:xfrm>
            <a:custGeom>
              <a:pathLst>
                <a:path extrusionOk="0" fill="none" h="3411" w="3411">
                  <a:moveTo>
                    <a:pt x="390" y="391"/>
                  </a:moveTo>
                  <a:lnTo>
                    <a:pt x="390" y="391"/>
                  </a:lnTo>
                  <a:lnTo>
                    <a:pt x="634" y="196"/>
                  </a:lnTo>
                  <a:lnTo>
                    <a:pt x="756" y="123"/>
                  </a:lnTo>
                  <a:lnTo>
                    <a:pt x="878" y="74"/>
                  </a:lnTo>
                  <a:lnTo>
                    <a:pt x="999" y="50"/>
                  </a:lnTo>
                  <a:lnTo>
                    <a:pt x="1121" y="25"/>
                  </a:lnTo>
                  <a:lnTo>
                    <a:pt x="1267" y="1"/>
                  </a:lnTo>
                  <a:lnTo>
                    <a:pt x="1389" y="25"/>
                  </a:lnTo>
                  <a:lnTo>
                    <a:pt x="1511" y="50"/>
                  </a:lnTo>
                  <a:lnTo>
                    <a:pt x="1657" y="74"/>
                  </a:lnTo>
                  <a:lnTo>
                    <a:pt x="1925" y="196"/>
                  </a:lnTo>
                  <a:lnTo>
                    <a:pt x="2217" y="391"/>
                  </a:lnTo>
                  <a:lnTo>
                    <a:pt x="2509" y="659"/>
                  </a:lnTo>
                  <a:lnTo>
                    <a:pt x="2509" y="659"/>
                  </a:lnTo>
                  <a:lnTo>
                    <a:pt x="2607" y="780"/>
                  </a:lnTo>
                  <a:lnTo>
                    <a:pt x="2704" y="902"/>
                  </a:lnTo>
                  <a:lnTo>
                    <a:pt x="2899" y="1219"/>
                  </a:lnTo>
                  <a:lnTo>
                    <a:pt x="3045" y="1584"/>
                  </a:lnTo>
                  <a:lnTo>
                    <a:pt x="3167" y="1949"/>
                  </a:lnTo>
                  <a:lnTo>
                    <a:pt x="3264" y="2339"/>
                  </a:lnTo>
                  <a:lnTo>
                    <a:pt x="3313" y="2729"/>
                  </a:lnTo>
                  <a:lnTo>
                    <a:pt x="3386" y="3094"/>
                  </a:lnTo>
                  <a:lnTo>
                    <a:pt x="3410" y="3411"/>
                  </a:lnTo>
                  <a:lnTo>
                    <a:pt x="3410" y="3411"/>
                  </a:lnTo>
                  <a:lnTo>
                    <a:pt x="3094" y="3386"/>
                  </a:lnTo>
                  <a:lnTo>
                    <a:pt x="2729" y="3338"/>
                  </a:lnTo>
                  <a:lnTo>
                    <a:pt x="2339" y="3264"/>
                  </a:lnTo>
                  <a:lnTo>
                    <a:pt x="1949" y="3167"/>
                  </a:lnTo>
                  <a:lnTo>
                    <a:pt x="1584" y="3045"/>
                  </a:lnTo>
                  <a:lnTo>
                    <a:pt x="1218" y="2899"/>
                  </a:lnTo>
                  <a:lnTo>
                    <a:pt x="902" y="2704"/>
                  </a:lnTo>
                  <a:lnTo>
                    <a:pt x="780" y="2607"/>
                  </a:lnTo>
                  <a:lnTo>
                    <a:pt x="658" y="2509"/>
                  </a:lnTo>
                  <a:lnTo>
                    <a:pt x="658" y="2509"/>
                  </a:lnTo>
                  <a:lnTo>
                    <a:pt x="390" y="2217"/>
                  </a:lnTo>
                  <a:lnTo>
                    <a:pt x="196" y="1925"/>
                  </a:lnTo>
                  <a:lnTo>
                    <a:pt x="74" y="1657"/>
                  </a:lnTo>
                  <a:lnTo>
                    <a:pt x="49" y="1535"/>
                  </a:lnTo>
                  <a:lnTo>
                    <a:pt x="25" y="1389"/>
                  </a:lnTo>
                  <a:lnTo>
                    <a:pt x="1" y="1267"/>
                  </a:lnTo>
                  <a:lnTo>
                    <a:pt x="25" y="1121"/>
                  </a:lnTo>
                  <a:lnTo>
                    <a:pt x="49" y="999"/>
                  </a:lnTo>
                  <a:lnTo>
                    <a:pt x="74" y="878"/>
                  </a:lnTo>
                  <a:lnTo>
                    <a:pt x="123" y="756"/>
                  </a:lnTo>
                  <a:lnTo>
                    <a:pt x="196" y="634"/>
                  </a:lnTo>
                  <a:lnTo>
                    <a:pt x="390" y="391"/>
                  </a:lnTo>
                  <a:lnTo>
                    <a:pt x="390" y="39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7" name="Shape 617"/>
            <p:cNvSpPr/>
            <p:nvPr/>
          </p:nvSpPr>
          <p:spPr>
            <a:xfrm>
              <a:off x="1979100" y="5219925"/>
              <a:ext cx="125450" cy="224700"/>
            </a:xfrm>
            <a:custGeom>
              <a:pathLst>
                <a:path extrusionOk="0" fill="none" h="8988" w="5018">
                  <a:moveTo>
                    <a:pt x="0" y="0"/>
                  </a:moveTo>
                  <a:lnTo>
                    <a:pt x="0" y="8500"/>
                  </a:lnTo>
                  <a:lnTo>
                    <a:pt x="0" y="8500"/>
                  </a:lnTo>
                  <a:lnTo>
                    <a:pt x="25" y="8598"/>
                  </a:lnTo>
                  <a:lnTo>
                    <a:pt x="49" y="8695"/>
                  </a:lnTo>
                  <a:lnTo>
                    <a:pt x="98" y="8768"/>
                  </a:lnTo>
                  <a:lnTo>
                    <a:pt x="146" y="8841"/>
                  </a:lnTo>
                  <a:lnTo>
                    <a:pt x="219" y="8890"/>
                  </a:lnTo>
                  <a:lnTo>
                    <a:pt x="317" y="8938"/>
                  </a:lnTo>
                  <a:lnTo>
                    <a:pt x="390" y="8963"/>
                  </a:lnTo>
                  <a:lnTo>
                    <a:pt x="487" y="8987"/>
                  </a:lnTo>
                  <a:lnTo>
                    <a:pt x="5017" y="8987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8" name="Shape 618"/>
            <p:cNvSpPr/>
            <p:nvPr/>
          </p:nvSpPr>
          <p:spPr>
            <a:xfrm>
              <a:off x="2178800" y="5219925"/>
              <a:ext cx="125450" cy="224700"/>
            </a:xfrm>
            <a:custGeom>
              <a:pathLst>
                <a:path extrusionOk="0" fill="none" h="8988" w="5018">
                  <a:moveTo>
                    <a:pt x="1" y="8987"/>
                  </a:moveTo>
                  <a:lnTo>
                    <a:pt x="4531" y="8987"/>
                  </a:lnTo>
                  <a:lnTo>
                    <a:pt x="4531" y="8987"/>
                  </a:lnTo>
                  <a:lnTo>
                    <a:pt x="4628" y="8963"/>
                  </a:lnTo>
                  <a:lnTo>
                    <a:pt x="4701" y="8938"/>
                  </a:lnTo>
                  <a:lnTo>
                    <a:pt x="4799" y="8890"/>
                  </a:lnTo>
                  <a:lnTo>
                    <a:pt x="4872" y="8841"/>
                  </a:lnTo>
                  <a:lnTo>
                    <a:pt x="4920" y="8768"/>
                  </a:lnTo>
                  <a:lnTo>
                    <a:pt x="4969" y="8695"/>
                  </a:lnTo>
                  <a:lnTo>
                    <a:pt x="4993" y="8598"/>
                  </a:lnTo>
                  <a:lnTo>
                    <a:pt x="5018" y="8500"/>
                  </a:lnTo>
                  <a:lnTo>
                    <a:pt x="501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19" name="Shape 619"/>
          <p:cNvGrpSpPr/>
          <p:nvPr/>
        </p:nvGrpSpPr>
        <p:grpSpPr>
          <a:xfrm>
            <a:off x="2042165" y="4328840"/>
            <a:ext cx="351076" cy="360805"/>
            <a:chOff x="2605025" y="4998300"/>
            <a:chExt cx="417700" cy="429275"/>
          </a:xfrm>
        </p:grpSpPr>
        <p:sp>
          <p:nvSpPr>
            <p:cNvPr id="620" name="Shape 620"/>
            <p:cNvSpPr/>
            <p:nvPr/>
          </p:nvSpPr>
          <p:spPr>
            <a:xfrm>
              <a:off x="2819350" y="5216875"/>
              <a:ext cx="202150" cy="210700"/>
            </a:xfrm>
            <a:custGeom>
              <a:pathLst>
                <a:path extrusionOk="0" fill="none" h="8428" w="8086">
                  <a:moveTo>
                    <a:pt x="0" y="1851"/>
                  </a:moveTo>
                  <a:lnTo>
                    <a:pt x="5797" y="8135"/>
                  </a:lnTo>
                  <a:lnTo>
                    <a:pt x="5797" y="8135"/>
                  </a:lnTo>
                  <a:lnTo>
                    <a:pt x="5943" y="8257"/>
                  </a:lnTo>
                  <a:lnTo>
                    <a:pt x="6113" y="8354"/>
                  </a:lnTo>
                  <a:lnTo>
                    <a:pt x="6284" y="8403"/>
                  </a:lnTo>
                  <a:lnTo>
                    <a:pt x="6478" y="8427"/>
                  </a:lnTo>
                  <a:lnTo>
                    <a:pt x="6649" y="8403"/>
                  </a:lnTo>
                  <a:lnTo>
                    <a:pt x="6819" y="8354"/>
                  </a:lnTo>
                  <a:lnTo>
                    <a:pt x="6990" y="8257"/>
                  </a:lnTo>
                  <a:lnTo>
                    <a:pt x="7136" y="8135"/>
                  </a:lnTo>
                  <a:lnTo>
                    <a:pt x="7818" y="7453"/>
                  </a:lnTo>
                  <a:lnTo>
                    <a:pt x="7818" y="7453"/>
                  </a:lnTo>
                  <a:lnTo>
                    <a:pt x="7940" y="7307"/>
                  </a:lnTo>
                  <a:lnTo>
                    <a:pt x="8037" y="7136"/>
                  </a:lnTo>
                  <a:lnTo>
                    <a:pt x="8086" y="6966"/>
                  </a:lnTo>
                  <a:lnTo>
                    <a:pt x="8086" y="6795"/>
                  </a:lnTo>
                  <a:lnTo>
                    <a:pt x="8086" y="6601"/>
                  </a:lnTo>
                  <a:lnTo>
                    <a:pt x="8037" y="6430"/>
                  </a:lnTo>
                  <a:lnTo>
                    <a:pt x="7940" y="6260"/>
                  </a:lnTo>
                  <a:lnTo>
                    <a:pt x="7818" y="6114"/>
                  </a:lnTo>
                  <a:lnTo>
                    <a:pt x="1705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21" name="Shape 621"/>
            <p:cNvSpPr/>
            <p:nvPr/>
          </p:nvSpPr>
          <p:spPr>
            <a:xfrm>
              <a:off x="2606225" y="4998300"/>
              <a:ext cx="203400" cy="207650"/>
            </a:xfrm>
            <a:custGeom>
              <a:pathLst>
                <a:path extrusionOk="0" fill="none" h="8306" w="8136">
                  <a:moveTo>
                    <a:pt x="8135" y="6649"/>
                  </a:moveTo>
                  <a:lnTo>
                    <a:pt x="4433" y="2947"/>
                  </a:lnTo>
                  <a:lnTo>
                    <a:pt x="1730" y="244"/>
                  </a:lnTo>
                  <a:lnTo>
                    <a:pt x="1730" y="244"/>
                  </a:lnTo>
                  <a:lnTo>
                    <a:pt x="1584" y="122"/>
                  </a:lnTo>
                  <a:lnTo>
                    <a:pt x="1413" y="49"/>
                  </a:lnTo>
                  <a:lnTo>
                    <a:pt x="1243" y="0"/>
                  </a:lnTo>
                  <a:lnTo>
                    <a:pt x="1048" y="0"/>
                  </a:lnTo>
                  <a:lnTo>
                    <a:pt x="878" y="0"/>
                  </a:lnTo>
                  <a:lnTo>
                    <a:pt x="683" y="49"/>
                  </a:lnTo>
                  <a:lnTo>
                    <a:pt x="512" y="122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269" y="365"/>
                  </a:lnTo>
                  <a:lnTo>
                    <a:pt x="171" y="511"/>
                  </a:lnTo>
                  <a:lnTo>
                    <a:pt x="98" y="682"/>
                  </a:lnTo>
                  <a:lnTo>
                    <a:pt x="50" y="852"/>
                  </a:lnTo>
                  <a:lnTo>
                    <a:pt x="1" y="1023"/>
                  </a:lnTo>
                  <a:lnTo>
                    <a:pt x="1" y="1218"/>
                  </a:lnTo>
                  <a:lnTo>
                    <a:pt x="1" y="1413"/>
                  </a:lnTo>
                  <a:lnTo>
                    <a:pt x="1" y="1607"/>
                  </a:lnTo>
                  <a:lnTo>
                    <a:pt x="74" y="2021"/>
                  </a:lnTo>
                  <a:lnTo>
                    <a:pt x="220" y="2484"/>
                  </a:lnTo>
                  <a:lnTo>
                    <a:pt x="390" y="2923"/>
                  </a:lnTo>
                  <a:lnTo>
                    <a:pt x="610" y="3385"/>
                  </a:lnTo>
                  <a:lnTo>
                    <a:pt x="853" y="3872"/>
                  </a:lnTo>
                  <a:lnTo>
                    <a:pt x="1121" y="4311"/>
                  </a:lnTo>
                  <a:lnTo>
                    <a:pt x="1413" y="4774"/>
                  </a:lnTo>
                  <a:lnTo>
                    <a:pt x="1706" y="5188"/>
                  </a:lnTo>
                  <a:lnTo>
                    <a:pt x="1998" y="5577"/>
                  </a:lnTo>
                  <a:lnTo>
                    <a:pt x="2290" y="5943"/>
                  </a:lnTo>
                  <a:lnTo>
                    <a:pt x="2582" y="6284"/>
                  </a:lnTo>
                  <a:lnTo>
                    <a:pt x="2850" y="6551"/>
                  </a:lnTo>
                  <a:lnTo>
                    <a:pt x="2850" y="6551"/>
                  </a:lnTo>
                  <a:lnTo>
                    <a:pt x="3070" y="6771"/>
                  </a:lnTo>
                  <a:lnTo>
                    <a:pt x="3313" y="6966"/>
                  </a:lnTo>
                  <a:lnTo>
                    <a:pt x="3557" y="7136"/>
                  </a:lnTo>
                  <a:lnTo>
                    <a:pt x="3800" y="7307"/>
                  </a:lnTo>
                  <a:lnTo>
                    <a:pt x="4312" y="7599"/>
                  </a:lnTo>
                  <a:lnTo>
                    <a:pt x="4823" y="7818"/>
                  </a:lnTo>
                  <a:lnTo>
                    <a:pt x="5310" y="8013"/>
                  </a:lnTo>
                  <a:lnTo>
                    <a:pt x="5724" y="8159"/>
                  </a:lnTo>
                  <a:lnTo>
                    <a:pt x="6333" y="8305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22" name="Shape 622"/>
            <p:cNvSpPr/>
            <p:nvPr/>
          </p:nvSpPr>
          <p:spPr>
            <a:xfrm>
              <a:off x="2605025" y="5003775"/>
              <a:ext cx="417700" cy="417700"/>
            </a:xfrm>
            <a:custGeom>
              <a:pathLst>
                <a:path extrusionOk="0" fill="none" h="16708" w="16708">
                  <a:moveTo>
                    <a:pt x="13931" y="6820"/>
                  </a:moveTo>
                  <a:lnTo>
                    <a:pt x="13931" y="6820"/>
                  </a:lnTo>
                  <a:lnTo>
                    <a:pt x="14126" y="6625"/>
                  </a:lnTo>
                  <a:lnTo>
                    <a:pt x="14345" y="6357"/>
                  </a:lnTo>
                  <a:lnTo>
                    <a:pt x="14784" y="5797"/>
                  </a:lnTo>
                  <a:lnTo>
                    <a:pt x="15246" y="5139"/>
                  </a:lnTo>
                  <a:lnTo>
                    <a:pt x="15685" y="4482"/>
                  </a:lnTo>
                  <a:lnTo>
                    <a:pt x="16367" y="3386"/>
                  </a:lnTo>
                  <a:lnTo>
                    <a:pt x="16659" y="2923"/>
                  </a:lnTo>
                  <a:lnTo>
                    <a:pt x="16659" y="2923"/>
                  </a:lnTo>
                  <a:lnTo>
                    <a:pt x="16708" y="2825"/>
                  </a:lnTo>
                  <a:lnTo>
                    <a:pt x="16708" y="2728"/>
                  </a:lnTo>
                  <a:lnTo>
                    <a:pt x="16708" y="2655"/>
                  </a:lnTo>
                  <a:lnTo>
                    <a:pt x="16659" y="2582"/>
                  </a:lnTo>
                  <a:lnTo>
                    <a:pt x="16659" y="2582"/>
                  </a:lnTo>
                  <a:lnTo>
                    <a:pt x="16586" y="2533"/>
                  </a:lnTo>
                  <a:lnTo>
                    <a:pt x="16488" y="2533"/>
                  </a:lnTo>
                  <a:lnTo>
                    <a:pt x="16415" y="2533"/>
                  </a:lnTo>
                  <a:lnTo>
                    <a:pt x="16318" y="2582"/>
                  </a:lnTo>
                  <a:lnTo>
                    <a:pt x="13615" y="4944"/>
                  </a:lnTo>
                  <a:lnTo>
                    <a:pt x="13615" y="4944"/>
                  </a:lnTo>
                  <a:lnTo>
                    <a:pt x="13541" y="4993"/>
                  </a:lnTo>
                  <a:lnTo>
                    <a:pt x="13420" y="4993"/>
                  </a:lnTo>
                  <a:lnTo>
                    <a:pt x="13322" y="4969"/>
                  </a:lnTo>
                  <a:lnTo>
                    <a:pt x="13200" y="4871"/>
                  </a:lnTo>
                  <a:lnTo>
                    <a:pt x="13200" y="4871"/>
                  </a:lnTo>
                  <a:lnTo>
                    <a:pt x="13103" y="4749"/>
                  </a:lnTo>
                  <a:lnTo>
                    <a:pt x="13054" y="4628"/>
                  </a:lnTo>
                  <a:lnTo>
                    <a:pt x="13054" y="4530"/>
                  </a:lnTo>
                  <a:lnTo>
                    <a:pt x="13103" y="4433"/>
                  </a:lnTo>
                  <a:lnTo>
                    <a:pt x="13103" y="4433"/>
                  </a:lnTo>
                  <a:lnTo>
                    <a:pt x="15563" y="1486"/>
                  </a:lnTo>
                  <a:lnTo>
                    <a:pt x="15563" y="1486"/>
                  </a:lnTo>
                  <a:lnTo>
                    <a:pt x="15612" y="1388"/>
                  </a:lnTo>
                  <a:lnTo>
                    <a:pt x="15612" y="1315"/>
                  </a:lnTo>
                  <a:lnTo>
                    <a:pt x="15612" y="1218"/>
                  </a:lnTo>
                  <a:lnTo>
                    <a:pt x="15563" y="1145"/>
                  </a:lnTo>
                  <a:lnTo>
                    <a:pt x="15563" y="1145"/>
                  </a:lnTo>
                  <a:lnTo>
                    <a:pt x="15490" y="1096"/>
                  </a:lnTo>
                  <a:lnTo>
                    <a:pt x="15392" y="1096"/>
                  </a:lnTo>
                  <a:lnTo>
                    <a:pt x="15319" y="1096"/>
                  </a:lnTo>
                  <a:lnTo>
                    <a:pt x="15222" y="1145"/>
                  </a:lnTo>
                  <a:lnTo>
                    <a:pt x="15222" y="1145"/>
                  </a:lnTo>
                  <a:lnTo>
                    <a:pt x="12275" y="3605"/>
                  </a:lnTo>
                  <a:lnTo>
                    <a:pt x="12275" y="3605"/>
                  </a:lnTo>
                  <a:lnTo>
                    <a:pt x="12178" y="3653"/>
                  </a:lnTo>
                  <a:lnTo>
                    <a:pt x="12080" y="3653"/>
                  </a:lnTo>
                  <a:lnTo>
                    <a:pt x="11958" y="3605"/>
                  </a:lnTo>
                  <a:lnTo>
                    <a:pt x="11861" y="3507"/>
                  </a:lnTo>
                  <a:lnTo>
                    <a:pt x="11861" y="3507"/>
                  </a:lnTo>
                  <a:lnTo>
                    <a:pt x="11764" y="3386"/>
                  </a:lnTo>
                  <a:lnTo>
                    <a:pt x="11715" y="3288"/>
                  </a:lnTo>
                  <a:lnTo>
                    <a:pt x="11715" y="3166"/>
                  </a:lnTo>
                  <a:lnTo>
                    <a:pt x="11764" y="3093"/>
                  </a:lnTo>
                  <a:lnTo>
                    <a:pt x="14126" y="390"/>
                  </a:lnTo>
                  <a:lnTo>
                    <a:pt x="14126" y="390"/>
                  </a:lnTo>
                  <a:lnTo>
                    <a:pt x="14175" y="292"/>
                  </a:lnTo>
                  <a:lnTo>
                    <a:pt x="14175" y="219"/>
                  </a:lnTo>
                  <a:lnTo>
                    <a:pt x="14175" y="122"/>
                  </a:lnTo>
                  <a:lnTo>
                    <a:pt x="14126" y="49"/>
                  </a:lnTo>
                  <a:lnTo>
                    <a:pt x="14126" y="49"/>
                  </a:lnTo>
                  <a:lnTo>
                    <a:pt x="14053" y="0"/>
                  </a:lnTo>
                  <a:lnTo>
                    <a:pt x="13980" y="0"/>
                  </a:lnTo>
                  <a:lnTo>
                    <a:pt x="13882" y="0"/>
                  </a:lnTo>
                  <a:lnTo>
                    <a:pt x="13785" y="49"/>
                  </a:lnTo>
                  <a:lnTo>
                    <a:pt x="13785" y="49"/>
                  </a:lnTo>
                  <a:lnTo>
                    <a:pt x="13322" y="341"/>
                  </a:lnTo>
                  <a:lnTo>
                    <a:pt x="12226" y="1023"/>
                  </a:lnTo>
                  <a:lnTo>
                    <a:pt x="11569" y="1462"/>
                  </a:lnTo>
                  <a:lnTo>
                    <a:pt x="10911" y="1924"/>
                  </a:lnTo>
                  <a:lnTo>
                    <a:pt x="10351" y="2363"/>
                  </a:lnTo>
                  <a:lnTo>
                    <a:pt x="10083" y="2582"/>
                  </a:lnTo>
                  <a:lnTo>
                    <a:pt x="9888" y="2777"/>
                  </a:lnTo>
                  <a:lnTo>
                    <a:pt x="9888" y="2777"/>
                  </a:lnTo>
                  <a:lnTo>
                    <a:pt x="9766" y="2898"/>
                  </a:lnTo>
                  <a:lnTo>
                    <a:pt x="9669" y="3045"/>
                  </a:lnTo>
                  <a:lnTo>
                    <a:pt x="9572" y="3215"/>
                  </a:lnTo>
                  <a:lnTo>
                    <a:pt x="9499" y="3410"/>
                  </a:lnTo>
                  <a:lnTo>
                    <a:pt x="9377" y="3824"/>
                  </a:lnTo>
                  <a:lnTo>
                    <a:pt x="9304" y="4262"/>
                  </a:lnTo>
                  <a:lnTo>
                    <a:pt x="9255" y="4701"/>
                  </a:lnTo>
                  <a:lnTo>
                    <a:pt x="9279" y="5163"/>
                  </a:lnTo>
                  <a:lnTo>
                    <a:pt x="9328" y="5577"/>
                  </a:lnTo>
                  <a:lnTo>
                    <a:pt x="9352" y="5772"/>
                  </a:lnTo>
                  <a:lnTo>
                    <a:pt x="9425" y="5943"/>
                  </a:lnTo>
                  <a:lnTo>
                    <a:pt x="268" y="14418"/>
                  </a:lnTo>
                  <a:lnTo>
                    <a:pt x="268" y="14418"/>
                  </a:lnTo>
                  <a:lnTo>
                    <a:pt x="146" y="14564"/>
                  </a:lnTo>
                  <a:lnTo>
                    <a:pt x="73" y="14735"/>
                  </a:lnTo>
                  <a:lnTo>
                    <a:pt x="0" y="14905"/>
                  </a:lnTo>
                  <a:lnTo>
                    <a:pt x="0" y="15076"/>
                  </a:lnTo>
                  <a:lnTo>
                    <a:pt x="0" y="15271"/>
                  </a:lnTo>
                  <a:lnTo>
                    <a:pt x="73" y="15441"/>
                  </a:lnTo>
                  <a:lnTo>
                    <a:pt x="146" y="15612"/>
                  </a:lnTo>
                  <a:lnTo>
                    <a:pt x="268" y="15758"/>
                  </a:lnTo>
                  <a:lnTo>
                    <a:pt x="950" y="16440"/>
                  </a:lnTo>
                  <a:lnTo>
                    <a:pt x="950" y="16440"/>
                  </a:lnTo>
                  <a:lnTo>
                    <a:pt x="1096" y="16562"/>
                  </a:lnTo>
                  <a:lnTo>
                    <a:pt x="1267" y="16635"/>
                  </a:lnTo>
                  <a:lnTo>
                    <a:pt x="1437" y="16708"/>
                  </a:lnTo>
                  <a:lnTo>
                    <a:pt x="1632" y="16708"/>
                  </a:lnTo>
                  <a:lnTo>
                    <a:pt x="1802" y="16708"/>
                  </a:lnTo>
                  <a:lnTo>
                    <a:pt x="1973" y="16635"/>
                  </a:lnTo>
                  <a:lnTo>
                    <a:pt x="2143" y="16562"/>
                  </a:lnTo>
                  <a:lnTo>
                    <a:pt x="2289" y="16440"/>
                  </a:lnTo>
                  <a:lnTo>
                    <a:pt x="10765" y="7282"/>
                  </a:lnTo>
                  <a:lnTo>
                    <a:pt x="10765" y="7282"/>
                  </a:lnTo>
                  <a:lnTo>
                    <a:pt x="11130" y="7380"/>
                  </a:lnTo>
                  <a:lnTo>
                    <a:pt x="11544" y="7428"/>
                  </a:lnTo>
                  <a:lnTo>
                    <a:pt x="12007" y="7453"/>
                  </a:lnTo>
                  <a:lnTo>
                    <a:pt x="12445" y="7404"/>
                  </a:lnTo>
                  <a:lnTo>
                    <a:pt x="12884" y="7331"/>
                  </a:lnTo>
                  <a:lnTo>
                    <a:pt x="13298" y="7209"/>
                  </a:lnTo>
                  <a:lnTo>
                    <a:pt x="13493" y="7136"/>
                  </a:lnTo>
                  <a:lnTo>
                    <a:pt x="13663" y="7039"/>
                  </a:lnTo>
                  <a:lnTo>
                    <a:pt x="13809" y="6941"/>
                  </a:lnTo>
                  <a:lnTo>
                    <a:pt x="13931" y="6820"/>
                  </a:lnTo>
                  <a:lnTo>
                    <a:pt x="13931" y="682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23" name="Shape 623"/>
          <p:cNvGrpSpPr/>
          <p:nvPr/>
        </p:nvGrpSpPr>
        <p:grpSpPr>
          <a:xfrm>
            <a:off x="2572856" y="4331908"/>
            <a:ext cx="419661" cy="349542"/>
            <a:chOff x="3236425" y="5001950"/>
            <a:chExt cx="499300" cy="415875"/>
          </a:xfrm>
        </p:grpSpPr>
        <p:sp>
          <p:nvSpPr>
            <p:cNvPr id="624" name="Shape 624"/>
            <p:cNvSpPr/>
            <p:nvPr/>
          </p:nvSpPr>
          <p:spPr>
            <a:xfrm>
              <a:off x="3236425" y="5309425"/>
              <a:ext cx="499300" cy="108400"/>
            </a:xfrm>
            <a:custGeom>
              <a:pathLst>
                <a:path extrusionOk="0" fill="none" h="4336" w="19972">
                  <a:moveTo>
                    <a:pt x="19533" y="0"/>
                  </a:moveTo>
                  <a:lnTo>
                    <a:pt x="439" y="0"/>
                  </a:lnTo>
                  <a:lnTo>
                    <a:pt x="439" y="0"/>
                  </a:lnTo>
                  <a:lnTo>
                    <a:pt x="365" y="0"/>
                  </a:lnTo>
                  <a:lnTo>
                    <a:pt x="268" y="25"/>
                  </a:lnTo>
                  <a:lnTo>
                    <a:pt x="195" y="73"/>
                  </a:lnTo>
                  <a:lnTo>
                    <a:pt x="122" y="122"/>
                  </a:lnTo>
                  <a:lnTo>
                    <a:pt x="73" y="195"/>
                  </a:lnTo>
                  <a:lnTo>
                    <a:pt x="49" y="268"/>
                  </a:lnTo>
                  <a:lnTo>
                    <a:pt x="25" y="341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25" y="512"/>
                  </a:lnTo>
                  <a:lnTo>
                    <a:pt x="49" y="585"/>
                  </a:lnTo>
                  <a:lnTo>
                    <a:pt x="73" y="658"/>
                  </a:lnTo>
                  <a:lnTo>
                    <a:pt x="122" y="731"/>
                  </a:lnTo>
                  <a:lnTo>
                    <a:pt x="195" y="780"/>
                  </a:lnTo>
                  <a:lnTo>
                    <a:pt x="268" y="828"/>
                  </a:lnTo>
                  <a:lnTo>
                    <a:pt x="365" y="853"/>
                  </a:lnTo>
                  <a:lnTo>
                    <a:pt x="439" y="853"/>
                  </a:lnTo>
                  <a:lnTo>
                    <a:pt x="439" y="853"/>
                  </a:lnTo>
                  <a:lnTo>
                    <a:pt x="487" y="877"/>
                  </a:lnTo>
                  <a:lnTo>
                    <a:pt x="560" y="902"/>
                  </a:lnTo>
                  <a:lnTo>
                    <a:pt x="706" y="1048"/>
                  </a:lnTo>
                  <a:lnTo>
                    <a:pt x="853" y="1242"/>
                  </a:lnTo>
                  <a:lnTo>
                    <a:pt x="1023" y="1486"/>
                  </a:lnTo>
                  <a:lnTo>
                    <a:pt x="1340" y="2022"/>
                  </a:lnTo>
                  <a:lnTo>
                    <a:pt x="1632" y="2509"/>
                  </a:lnTo>
                  <a:lnTo>
                    <a:pt x="1632" y="2509"/>
                  </a:lnTo>
                  <a:lnTo>
                    <a:pt x="1900" y="2996"/>
                  </a:lnTo>
                  <a:lnTo>
                    <a:pt x="2168" y="3459"/>
                  </a:lnTo>
                  <a:lnTo>
                    <a:pt x="2460" y="3873"/>
                  </a:lnTo>
                  <a:lnTo>
                    <a:pt x="2582" y="4043"/>
                  </a:lnTo>
                  <a:lnTo>
                    <a:pt x="2728" y="4214"/>
                  </a:lnTo>
                  <a:lnTo>
                    <a:pt x="2728" y="4214"/>
                  </a:lnTo>
                  <a:lnTo>
                    <a:pt x="2801" y="4263"/>
                  </a:lnTo>
                  <a:lnTo>
                    <a:pt x="2874" y="4287"/>
                  </a:lnTo>
                  <a:lnTo>
                    <a:pt x="2971" y="4311"/>
                  </a:lnTo>
                  <a:lnTo>
                    <a:pt x="3045" y="4336"/>
                  </a:lnTo>
                  <a:lnTo>
                    <a:pt x="16927" y="4336"/>
                  </a:lnTo>
                  <a:lnTo>
                    <a:pt x="16927" y="4336"/>
                  </a:lnTo>
                  <a:lnTo>
                    <a:pt x="17000" y="4311"/>
                  </a:lnTo>
                  <a:lnTo>
                    <a:pt x="17097" y="4287"/>
                  </a:lnTo>
                  <a:lnTo>
                    <a:pt x="17170" y="4263"/>
                  </a:lnTo>
                  <a:lnTo>
                    <a:pt x="17243" y="4214"/>
                  </a:lnTo>
                  <a:lnTo>
                    <a:pt x="17243" y="4214"/>
                  </a:lnTo>
                  <a:lnTo>
                    <a:pt x="17390" y="4043"/>
                  </a:lnTo>
                  <a:lnTo>
                    <a:pt x="17511" y="3873"/>
                  </a:lnTo>
                  <a:lnTo>
                    <a:pt x="17804" y="3459"/>
                  </a:lnTo>
                  <a:lnTo>
                    <a:pt x="18072" y="2996"/>
                  </a:lnTo>
                  <a:lnTo>
                    <a:pt x="18339" y="2509"/>
                  </a:lnTo>
                  <a:lnTo>
                    <a:pt x="18339" y="2509"/>
                  </a:lnTo>
                  <a:lnTo>
                    <a:pt x="18632" y="2022"/>
                  </a:lnTo>
                  <a:lnTo>
                    <a:pt x="18948" y="1486"/>
                  </a:lnTo>
                  <a:lnTo>
                    <a:pt x="19119" y="1242"/>
                  </a:lnTo>
                  <a:lnTo>
                    <a:pt x="19265" y="1048"/>
                  </a:lnTo>
                  <a:lnTo>
                    <a:pt x="19411" y="902"/>
                  </a:lnTo>
                  <a:lnTo>
                    <a:pt x="19484" y="877"/>
                  </a:lnTo>
                  <a:lnTo>
                    <a:pt x="19533" y="853"/>
                  </a:lnTo>
                  <a:lnTo>
                    <a:pt x="19533" y="853"/>
                  </a:lnTo>
                  <a:lnTo>
                    <a:pt x="19606" y="853"/>
                  </a:lnTo>
                  <a:lnTo>
                    <a:pt x="19703" y="828"/>
                  </a:lnTo>
                  <a:lnTo>
                    <a:pt x="19776" y="780"/>
                  </a:lnTo>
                  <a:lnTo>
                    <a:pt x="19849" y="731"/>
                  </a:lnTo>
                  <a:lnTo>
                    <a:pt x="19898" y="658"/>
                  </a:lnTo>
                  <a:lnTo>
                    <a:pt x="19922" y="585"/>
                  </a:lnTo>
                  <a:lnTo>
                    <a:pt x="19947" y="512"/>
                  </a:lnTo>
                  <a:lnTo>
                    <a:pt x="19971" y="439"/>
                  </a:lnTo>
                  <a:lnTo>
                    <a:pt x="19971" y="439"/>
                  </a:lnTo>
                  <a:lnTo>
                    <a:pt x="19947" y="341"/>
                  </a:lnTo>
                  <a:lnTo>
                    <a:pt x="19922" y="268"/>
                  </a:lnTo>
                  <a:lnTo>
                    <a:pt x="19898" y="195"/>
                  </a:lnTo>
                  <a:lnTo>
                    <a:pt x="19825" y="122"/>
                  </a:lnTo>
                  <a:lnTo>
                    <a:pt x="19776" y="73"/>
                  </a:lnTo>
                  <a:lnTo>
                    <a:pt x="19703" y="25"/>
                  </a:lnTo>
                  <a:lnTo>
                    <a:pt x="19606" y="0"/>
                  </a:lnTo>
                  <a:lnTo>
                    <a:pt x="19533" y="0"/>
                  </a:lnTo>
                  <a:lnTo>
                    <a:pt x="19533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25" name="Shape 625"/>
            <p:cNvSpPr/>
            <p:nvPr/>
          </p:nvSpPr>
          <p:spPr>
            <a:xfrm>
              <a:off x="3294875" y="5330725"/>
              <a:ext cx="382400" cy="25"/>
            </a:xfrm>
            <a:custGeom>
              <a:pathLst>
                <a:path extrusionOk="0" fill="none" h="1" w="15296">
                  <a:moveTo>
                    <a:pt x="0" y="1"/>
                  </a:moveTo>
                  <a:lnTo>
                    <a:pt x="15295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26" name="Shape 626"/>
            <p:cNvSpPr/>
            <p:nvPr/>
          </p:nvSpPr>
          <p:spPr>
            <a:xfrm>
              <a:off x="3280250" y="5162675"/>
              <a:ext cx="411625" cy="140075"/>
            </a:xfrm>
            <a:custGeom>
              <a:pathLst>
                <a:path extrusionOk="0" fill="none" h="5603" w="16465">
                  <a:moveTo>
                    <a:pt x="16465" y="5602"/>
                  </a:moveTo>
                  <a:lnTo>
                    <a:pt x="16465" y="5602"/>
                  </a:lnTo>
                  <a:lnTo>
                    <a:pt x="16392" y="5408"/>
                  </a:lnTo>
                  <a:lnTo>
                    <a:pt x="16294" y="5237"/>
                  </a:lnTo>
                  <a:lnTo>
                    <a:pt x="16075" y="4921"/>
                  </a:lnTo>
                  <a:lnTo>
                    <a:pt x="15807" y="4628"/>
                  </a:lnTo>
                  <a:lnTo>
                    <a:pt x="15490" y="4385"/>
                  </a:lnTo>
                  <a:lnTo>
                    <a:pt x="15320" y="4287"/>
                  </a:lnTo>
                  <a:lnTo>
                    <a:pt x="15149" y="4190"/>
                  </a:lnTo>
                  <a:lnTo>
                    <a:pt x="14979" y="4092"/>
                  </a:lnTo>
                  <a:lnTo>
                    <a:pt x="14784" y="4044"/>
                  </a:lnTo>
                  <a:lnTo>
                    <a:pt x="14589" y="3971"/>
                  </a:lnTo>
                  <a:lnTo>
                    <a:pt x="14394" y="3946"/>
                  </a:lnTo>
                  <a:lnTo>
                    <a:pt x="14175" y="3922"/>
                  </a:lnTo>
                  <a:lnTo>
                    <a:pt x="13980" y="3898"/>
                  </a:lnTo>
                  <a:lnTo>
                    <a:pt x="13980" y="3898"/>
                  </a:lnTo>
                  <a:lnTo>
                    <a:pt x="13737" y="3922"/>
                  </a:lnTo>
                  <a:lnTo>
                    <a:pt x="13518" y="3946"/>
                  </a:lnTo>
                  <a:lnTo>
                    <a:pt x="13518" y="3946"/>
                  </a:lnTo>
                  <a:lnTo>
                    <a:pt x="13420" y="3532"/>
                  </a:lnTo>
                  <a:lnTo>
                    <a:pt x="13299" y="3143"/>
                  </a:lnTo>
                  <a:lnTo>
                    <a:pt x="13128" y="2753"/>
                  </a:lnTo>
                  <a:lnTo>
                    <a:pt x="12933" y="2388"/>
                  </a:lnTo>
                  <a:lnTo>
                    <a:pt x="12714" y="2047"/>
                  </a:lnTo>
                  <a:lnTo>
                    <a:pt x="12470" y="1706"/>
                  </a:lnTo>
                  <a:lnTo>
                    <a:pt x="12178" y="1413"/>
                  </a:lnTo>
                  <a:lnTo>
                    <a:pt x="11886" y="1121"/>
                  </a:lnTo>
                  <a:lnTo>
                    <a:pt x="11545" y="878"/>
                  </a:lnTo>
                  <a:lnTo>
                    <a:pt x="11204" y="658"/>
                  </a:lnTo>
                  <a:lnTo>
                    <a:pt x="10839" y="464"/>
                  </a:lnTo>
                  <a:lnTo>
                    <a:pt x="10449" y="293"/>
                  </a:lnTo>
                  <a:lnTo>
                    <a:pt x="10059" y="171"/>
                  </a:lnTo>
                  <a:lnTo>
                    <a:pt x="9645" y="74"/>
                  </a:lnTo>
                  <a:lnTo>
                    <a:pt x="9207" y="25"/>
                  </a:lnTo>
                  <a:lnTo>
                    <a:pt x="8768" y="1"/>
                  </a:lnTo>
                  <a:lnTo>
                    <a:pt x="8768" y="1"/>
                  </a:lnTo>
                  <a:lnTo>
                    <a:pt x="8452" y="1"/>
                  </a:lnTo>
                  <a:lnTo>
                    <a:pt x="8135" y="50"/>
                  </a:lnTo>
                  <a:lnTo>
                    <a:pt x="7819" y="98"/>
                  </a:lnTo>
                  <a:lnTo>
                    <a:pt x="7502" y="171"/>
                  </a:lnTo>
                  <a:lnTo>
                    <a:pt x="7210" y="269"/>
                  </a:lnTo>
                  <a:lnTo>
                    <a:pt x="6918" y="366"/>
                  </a:lnTo>
                  <a:lnTo>
                    <a:pt x="6625" y="512"/>
                  </a:lnTo>
                  <a:lnTo>
                    <a:pt x="6357" y="658"/>
                  </a:lnTo>
                  <a:lnTo>
                    <a:pt x="6089" y="805"/>
                  </a:lnTo>
                  <a:lnTo>
                    <a:pt x="5846" y="999"/>
                  </a:lnTo>
                  <a:lnTo>
                    <a:pt x="5602" y="1170"/>
                  </a:lnTo>
                  <a:lnTo>
                    <a:pt x="5383" y="1389"/>
                  </a:lnTo>
                  <a:lnTo>
                    <a:pt x="5188" y="1608"/>
                  </a:lnTo>
                  <a:lnTo>
                    <a:pt x="4993" y="1852"/>
                  </a:lnTo>
                  <a:lnTo>
                    <a:pt x="4799" y="2095"/>
                  </a:lnTo>
                  <a:lnTo>
                    <a:pt x="4628" y="2363"/>
                  </a:lnTo>
                  <a:lnTo>
                    <a:pt x="4628" y="2363"/>
                  </a:lnTo>
                  <a:lnTo>
                    <a:pt x="4360" y="2266"/>
                  </a:lnTo>
                  <a:lnTo>
                    <a:pt x="4092" y="2217"/>
                  </a:lnTo>
                  <a:lnTo>
                    <a:pt x="3824" y="2193"/>
                  </a:lnTo>
                  <a:lnTo>
                    <a:pt x="3532" y="2168"/>
                  </a:lnTo>
                  <a:lnTo>
                    <a:pt x="3532" y="2168"/>
                  </a:lnTo>
                  <a:lnTo>
                    <a:pt x="3191" y="2193"/>
                  </a:lnTo>
                  <a:lnTo>
                    <a:pt x="2850" y="2242"/>
                  </a:lnTo>
                  <a:lnTo>
                    <a:pt x="2509" y="2339"/>
                  </a:lnTo>
                  <a:lnTo>
                    <a:pt x="2193" y="2436"/>
                  </a:lnTo>
                  <a:lnTo>
                    <a:pt x="1876" y="2582"/>
                  </a:lnTo>
                  <a:lnTo>
                    <a:pt x="1584" y="2753"/>
                  </a:lnTo>
                  <a:lnTo>
                    <a:pt x="1316" y="2948"/>
                  </a:lnTo>
                  <a:lnTo>
                    <a:pt x="1072" y="3167"/>
                  </a:lnTo>
                  <a:lnTo>
                    <a:pt x="853" y="3411"/>
                  </a:lnTo>
                  <a:lnTo>
                    <a:pt x="634" y="3678"/>
                  </a:lnTo>
                  <a:lnTo>
                    <a:pt x="463" y="3971"/>
                  </a:lnTo>
                  <a:lnTo>
                    <a:pt x="317" y="4263"/>
                  </a:lnTo>
                  <a:lnTo>
                    <a:pt x="196" y="4580"/>
                  </a:lnTo>
                  <a:lnTo>
                    <a:pt x="98" y="4896"/>
                  </a:lnTo>
                  <a:lnTo>
                    <a:pt x="25" y="5237"/>
                  </a:lnTo>
                  <a:lnTo>
                    <a:pt x="1" y="560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27" name="Shape 627"/>
            <p:cNvSpPr/>
            <p:nvPr/>
          </p:nvSpPr>
          <p:spPr>
            <a:xfrm>
              <a:off x="3471450" y="5001950"/>
              <a:ext cx="17075" cy="114475"/>
            </a:xfrm>
            <a:custGeom>
              <a:pathLst>
                <a:path extrusionOk="0" fill="none" h="4579" w="683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12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73" y="1072"/>
                  </a:lnTo>
                  <a:lnTo>
                    <a:pt x="49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49" y="1851"/>
                  </a:lnTo>
                  <a:lnTo>
                    <a:pt x="73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12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12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73" y="4116"/>
                  </a:lnTo>
                  <a:lnTo>
                    <a:pt x="49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28" name="Shape 628"/>
            <p:cNvSpPr/>
            <p:nvPr/>
          </p:nvSpPr>
          <p:spPr>
            <a:xfrm>
              <a:off x="3427600" y="5001950"/>
              <a:ext cx="17075" cy="114475"/>
            </a:xfrm>
            <a:custGeom>
              <a:pathLst>
                <a:path extrusionOk="0" fill="none" h="4579" w="683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98" y="1072"/>
                  </a:lnTo>
                  <a:lnTo>
                    <a:pt x="49" y="1194"/>
                  </a:lnTo>
                  <a:lnTo>
                    <a:pt x="25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25" y="1705"/>
                  </a:lnTo>
                  <a:lnTo>
                    <a:pt x="49" y="1851"/>
                  </a:lnTo>
                  <a:lnTo>
                    <a:pt x="98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98" y="4116"/>
                  </a:lnTo>
                  <a:lnTo>
                    <a:pt x="49" y="4262"/>
                  </a:lnTo>
                  <a:lnTo>
                    <a:pt x="25" y="4408"/>
                  </a:lnTo>
                  <a:lnTo>
                    <a:pt x="1" y="457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29" name="Shape 629"/>
            <p:cNvSpPr/>
            <p:nvPr/>
          </p:nvSpPr>
          <p:spPr>
            <a:xfrm>
              <a:off x="3515275" y="5001950"/>
              <a:ext cx="16475" cy="114475"/>
            </a:xfrm>
            <a:custGeom>
              <a:pathLst>
                <a:path extrusionOk="0" fill="none" h="4579" w="659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9" y="731"/>
                  </a:lnTo>
                  <a:lnTo>
                    <a:pt x="122" y="950"/>
                  </a:lnTo>
                  <a:lnTo>
                    <a:pt x="74" y="1072"/>
                  </a:lnTo>
                  <a:lnTo>
                    <a:pt x="25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25" y="1851"/>
                  </a:lnTo>
                  <a:lnTo>
                    <a:pt x="74" y="1997"/>
                  </a:lnTo>
                  <a:lnTo>
                    <a:pt x="122" y="2095"/>
                  </a:lnTo>
                  <a:lnTo>
                    <a:pt x="269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9" y="3800"/>
                  </a:lnTo>
                  <a:lnTo>
                    <a:pt x="122" y="3994"/>
                  </a:lnTo>
                  <a:lnTo>
                    <a:pt x="74" y="4116"/>
                  </a:lnTo>
                  <a:lnTo>
                    <a:pt x="25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30" name="Shape 630"/>
          <p:cNvGrpSpPr/>
          <p:nvPr/>
        </p:nvGrpSpPr>
        <p:grpSpPr>
          <a:xfrm>
            <a:off x="3187976" y="4313984"/>
            <a:ext cx="319368" cy="380263"/>
            <a:chOff x="3968275" y="4980625"/>
            <a:chExt cx="379975" cy="452425"/>
          </a:xfrm>
        </p:grpSpPr>
        <p:sp>
          <p:nvSpPr>
            <p:cNvPr id="631" name="Shape 631"/>
            <p:cNvSpPr/>
            <p:nvPr/>
          </p:nvSpPr>
          <p:spPr>
            <a:xfrm>
              <a:off x="4168000" y="4980625"/>
              <a:ext cx="85875" cy="102325"/>
            </a:xfrm>
            <a:custGeom>
              <a:pathLst>
                <a:path extrusionOk="0" fill="none" h="4093" w="3435">
                  <a:moveTo>
                    <a:pt x="317" y="1486"/>
                  </a:moveTo>
                  <a:lnTo>
                    <a:pt x="317" y="1486"/>
                  </a:lnTo>
                  <a:lnTo>
                    <a:pt x="487" y="1292"/>
                  </a:lnTo>
                  <a:lnTo>
                    <a:pt x="682" y="1097"/>
                  </a:lnTo>
                  <a:lnTo>
                    <a:pt x="901" y="951"/>
                  </a:lnTo>
                  <a:lnTo>
                    <a:pt x="1145" y="780"/>
                  </a:lnTo>
                  <a:lnTo>
                    <a:pt x="1388" y="658"/>
                  </a:lnTo>
                  <a:lnTo>
                    <a:pt x="1632" y="537"/>
                  </a:lnTo>
                  <a:lnTo>
                    <a:pt x="2143" y="317"/>
                  </a:lnTo>
                  <a:lnTo>
                    <a:pt x="2631" y="171"/>
                  </a:lnTo>
                  <a:lnTo>
                    <a:pt x="3020" y="74"/>
                  </a:lnTo>
                  <a:lnTo>
                    <a:pt x="3386" y="1"/>
                  </a:lnTo>
                  <a:lnTo>
                    <a:pt x="3386" y="1"/>
                  </a:lnTo>
                  <a:lnTo>
                    <a:pt x="3410" y="366"/>
                  </a:lnTo>
                  <a:lnTo>
                    <a:pt x="3434" y="780"/>
                  </a:lnTo>
                  <a:lnTo>
                    <a:pt x="3434" y="1267"/>
                  </a:lnTo>
                  <a:lnTo>
                    <a:pt x="3410" y="1827"/>
                  </a:lnTo>
                  <a:lnTo>
                    <a:pt x="3386" y="2095"/>
                  </a:lnTo>
                  <a:lnTo>
                    <a:pt x="3312" y="2363"/>
                  </a:lnTo>
                  <a:lnTo>
                    <a:pt x="3264" y="2655"/>
                  </a:lnTo>
                  <a:lnTo>
                    <a:pt x="3166" y="2899"/>
                  </a:lnTo>
                  <a:lnTo>
                    <a:pt x="3045" y="3143"/>
                  </a:lnTo>
                  <a:lnTo>
                    <a:pt x="2923" y="3362"/>
                  </a:lnTo>
                  <a:lnTo>
                    <a:pt x="2923" y="3362"/>
                  </a:lnTo>
                  <a:lnTo>
                    <a:pt x="2752" y="3557"/>
                  </a:lnTo>
                  <a:lnTo>
                    <a:pt x="2582" y="3703"/>
                  </a:lnTo>
                  <a:lnTo>
                    <a:pt x="2387" y="3824"/>
                  </a:lnTo>
                  <a:lnTo>
                    <a:pt x="2192" y="3922"/>
                  </a:lnTo>
                  <a:lnTo>
                    <a:pt x="1997" y="3995"/>
                  </a:lnTo>
                  <a:lnTo>
                    <a:pt x="1778" y="4044"/>
                  </a:lnTo>
                  <a:lnTo>
                    <a:pt x="1583" y="4092"/>
                  </a:lnTo>
                  <a:lnTo>
                    <a:pt x="1388" y="4092"/>
                  </a:lnTo>
                  <a:lnTo>
                    <a:pt x="1047" y="4092"/>
                  </a:lnTo>
                  <a:lnTo>
                    <a:pt x="755" y="4044"/>
                  </a:lnTo>
                  <a:lnTo>
                    <a:pt x="487" y="3995"/>
                  </a:lnTo>
                  <a:lnTo>
                    <a:pt x="487" y="3995"/>
                  </a:lnTo>
                  <a:lnTo>
                    <a:pt x="341" y="3751"/>
                  </a:lnTo>
                  <a:lnTo>
                    <a:pt x="219" y="3483"/>
                  </a:lnTo>
                  <a:lnTo>
                    <a:pt x="98" y="3143"/>
                  </a:lnTo>
                  <a:lnTo>
                    <a:pt x="49" y="2972"/>
                  </a:lnTo>
                  <a:lnTo>
                    <a:pt x="25" y="2753"/>
                  </a:lnTo>
                  <a:lnTo>
                    <a:pt x="0" y="2558"/>
                  </a:lnTo>
                  <a:lnTo>
                    <a:pt x="0" y="2339"/>
                  </a:lnTo>
                  <a:lnTo>
                    <a:pt x="25" y="2120"/>
                  </a:lnTo>
                  <a:lnTo>
                    <a:pt x="98" y="1900"/>
                  </a:lnTo>
                  <a:lnTo>
                    <a:pt x="195" y="1706"/>
                  </a:lnTo>
                  <a:lnTo>
                    <a:pt x="317" y="1486"/>
                  </a:lnTo>
                  <a:lnTo>
                    <a:pt x="317" y="1486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32" name="Shape 632"/>
            <p:cNvSpPr/>
            <p:nvPr/>
          </p:nvSpPr>
          <p:spPr>
            <a:xfrm>
              <a:off x="3968275" y="5043350"/>
              <a:ext cx="379975" cy="389700"/>
            </a:xfrm>
            <a:custGeom>
              <a:pathLst>
                <a:path extrusionOk="0" fill="none" h="15588" w="15199">
                  <a:moveTo>
                    <a:pt x="7965" y="2679"/>
                  </a:moveTo>
                  <a:lnTo>
                    <a:pt x="7965" y="2679"/>
                  </a:lnTo>
                  <a:lnTo>
                    <a:pt x="7478" y="2655"/>
                  </a:lnTo>
                  <a:lnTo>
                    <a:pt x="6942" y="2606"/>
                  </a:lnTo>
                  <a:lnTo>
                    <a:pt x="5822" y="2509"/>
                  </a:lnTo>
                  <a:lnTo>
                    <a:pt x="5261" y="2484"/>
                  </a:lnTo>
                  <a:lnTo>
                    <a:pt x="4726" y="2509"/>
                  </a:lnTo>
                  <a:lnTo>
                    <a:pt x="4482" y="2533"/>
                  </a:lnTo>
                  <a:lnTo>
                    <a:pt x="4239" y="2582"/>
                  </a:lnTo>
                  <a:lnTo>
                    <a:pt x="4019" y="2655"/>
                  </a:lnTo>
                  <a:lnTo>
                    <a:pt x="3825" y="2728"/>
                  </a:lnTo>
                  <a:lnTo>
                    <a:pt x="3825" y="2728"/>
                  </a:lnTo>
                  <a:lnTo>
                    <a:pt x="3410" y="2947"/>
                  </a:lnTo>
                  <a:lnTo>
                    <a:pt x="2996" y="3166"/>
                  </a:lnTo>
                  <a:lnTo>
                    <a:pt x="2631" y="3434"/>
                  </a:lnTo>
                  <a:lnTo>
                    <a:pt x="2266" y="3702"/>
                  </a:lnTo>
                  <a:lnTo>
                    <a:pt x="1925" y="4019"/>
                  </a:lnTo>
                  <a:lnTo>
                    <a:pt x="1608" y="4335"/>
                  </a:lnTo>
                  <a:lnTo>
                    <a:pt x="1316" y="4676"/>
                  </a:lnTo>
                  <a:lnTo>
                    <a:pt x="1072" y="5042"/>
                  </a:lnTo>
                  <a:lnTo>
                    <a:pt x="829" y="5431"/>
                  </a:lnTo>
                  <a:lnTo>
                    <a:pt x="610" y="5845"/>
                  </a:lnTo>
                  <a:lnTo>
                    <a:pt x="439" y="6284"/>
                  </a:lnTo>
                  <a:lnTo>
                    <a:pt x="293" y="6722"/>
                  </a:lnTo>
                  <a:lnTo>
                    <a:pt x="171" y="7185"/>
                  </a:lnTo>
                  <a:lnTo>
                    <a:pt x="74" y="7672"/>
                  </a:lnTo>
                  <a:lnTo>
                    <a:pt x="25" y="8184"/>
                  </a:lnTo>
                  <a:lnTo>
                    <a:pt x="1" y="8695"/>
                  </a:lnTo>
                  <a:lnTo>
                    <a:pt x="1" y="8695"/>
                  </a:lnTo>
                  <a:lnTo>
                    <a:pt x="25" y="9231"/>
                  </a:lnTo>
                  <a:lnTo>
                    <a:pt x="74" y="9767"/>
                  </a:lnTo>
                  <a:lnTo>
                    <a:pt x="171" y="10278"/>
                  </a:lnTo>
                  <a:lnTo>
                    <a:pt x="293" y="10765"/>
                  </a:lnTo>
                  <a:lnTo>
                    <a:pt x="464" y="11277"/>
                  </a:lnTo>
                  <a:lnTo>
                    <a:pt x="658" y="11739"/>
                  </a:lnTo>
                  <a:lnTo>
                    <a:pt x="878" y="12202"/>
                  </a:lnTo>
                  <a:lnTo>
                    <a:pt x="1121" y="12641"/>
                  </a:lnTo>
                  <a:lnTo>
                    <a:pt x="1389" y="13055"/>
                  </a:lnTo>
                  <a:lnTo>
                    <a:pt x="1706" y="13469"/>
                  </a:lnTo>
                  <a:lnTo>
                    <a:pt x="2022" y="13834"/>
                  </a:lnTo>
                  <a:lnTo>
                    <a:pt x="2388" y="14199"/>
                  </a:lnTo>
                  <a:lnTo>
                    <a:pt x="2753" y="14540"/>
                  </a:lnTo>
                  <a:lnTo>
                    <a:pt x="3143" y="14832"/>
                  </a:lnTo>
                  <a:lnTo>
                    <a:pt x="3581" y="15125"/>
                  </a:lnTo>
                  <a:lnTo>
                    <a:pt x="4019" y="15368"/>
                  </a:lnTo>
                  <a:lnTo>
                    <a:pt x="4019" y="15368"/>
                  </a:lnTo>
                  <a:lnTo>
                    <a:pt x="4214" y="15466"/>
                  </a:lnTo>
                  <a:lnTo>
                    <a:pt x="4409" y="15539"/>
                  </a:lnTo>
                  <a:lnTo>
                    <a:pt x="4628" y="15587"/>
                  </a:lnTo>
                  <a:lnTo>
                    <a:pt x="4847" y="15587"/>
                  </a:lnTo>
                  <a:lnTo>
                    <a:pt x="5042" y="15587"/>
                  </a:lnTo>
                  <a:lnTo>
                    <a:pt x="5261" y="15587"/>
                  </a:lnTo>
                  <a:lnTo>
                    <a:pt x="5724" y="15514"/>
                  </a:lnTo>
                  <a:lnTo>
                    <a:pt x="6650" y="15320"/>
                  </a:lnTo>
                  <a:lnTo>
                    <a:pt x="7112" y="15246"/>
                  </a:lnTo>
                  <a:lnTo>
                    <a:pt x="7356" y="15222"/>
                  </a:lnTo>
                  <a:lnTo>
                    <a:pt x="7600" y="15222"/>
                  </a:lnTo>
                  <a:lnTo>
                    <a:pt x="7600" y="15222"/>
                  </a:lnTo>
                  <a:lnTo>
                    <a:pt x="7843" y="15222"/>
                  </a:lnTo>
                  <a:lnTo>
                    <a:pt x="8087" y="15246"/>
                  </a:lnTo>
                  <a:lnTo>
                    <a:pt x="8574" y="15320"/>
                  </a:lnTo>
                  <a:lnTo>
                    <a:pt x="9524" y="15514"/>
                  </a:lnTo>
                  <a:lnTo>
                    <a:pt x="9962" y="15563"/>
                  </a:lnTo>
                  <a:lnTo>
                    <a:pt x="10181" y="15587"/>
                  </a:lnTo>
                  <a:lnTo>
                    <a:pt x="10400" y="15587"/>
                  </a:lnTo>
                  <a:lnTo>
                    <a:pt x="10620" y="15563"/>
                  </a:lnTo>
                  <a:lnTo>
                    <a:pt x="10839" y="15514"/>
                  </a:lnTo>
                  <a:lnTo>
                    <a:pt x="11034" y="15441"/>
                  </a:lnTo>
                  <a:lnTo>
                    <a:pt x="11253" y="15344"/>
                  </a:lnTo>
                  <a:lnTo>
                    <a:pt x="11253" y="15344"/>
                  </a:lnTo>
                  <a:lnTo>
                    <a:pt x="11691" y="15100"/>
                  </a:lnTo>
                  <a:lnTo>
                    <a:pt x="12081" y="14808"/>
                  </a:lnTo>
                  <a:lnTo>
                    <a:pt x="12495" y="14491"/>
                  </a:lnTo>
                  <a:lnTo>
                    <a:pt x="12860" y="14175"/>
                  </a:lnTo>
                  <a:lnTo>
                    <a:pt x="13201" y="13810"/>
                  </a:lnTo>
                  <a:lnTo>
                    <a:pt x="13518" y="13420"/>
                  </a:lnTo>
                  <a:lnTo>
                    <a:pt x="13834" y="13030"/>
                  </a:lnTo>
                  <a:lnTo>
                    <a:pt x="14102" y="12616"/>
                  </a:lnTo>
                  <a:lnTo>
                    <a:pt x="14346" y="12178"/>
                  </a:lnTo>
                  <a:lnTo>
                    <a:pt x="14565" y="11715"/>
                  </a:lnTo>
                  <a:lnTo>
                    <a:pt x="14760" y="11252"/>
                  </a:lnTo>
                  <a:lnTo>
                    <a:pt x="14906" y="10765"/>
                  </a:lnTo>
                  <a:lnTo>
                    <a:pt x="15028" y="10254"/>
                  </a:lnTo>
                  <a:lnTo>
                    <a:pt x="15125" y="9742"/>
                  </a:lnTo>
                  <a:lnTo>
                    <a:pt x="15174" y="9231"/>
                  </a:lnTo>
                  <a:lnTo>
                    <a:pt x="15198" y="8695"/>
                  </a:lnTo>
                  <a:lnTo>
                    <a:pt x="15198" y="8695"/>
                  </a:lnTo>
                  <a:lnTo>
                    <a:pt x="15174" y="8159"/>
                  </a:lnTo>
                  <a:lnTo>
                    <a:pt x="15125" y="7648"/>
                  </a:lnTo>
                  <a:lnTo>
                    <a:pt x="15028" y="7161"/>
                  </a:lnTo>
                  <a:lnTo>
                    <a:pt x="14906" y="6674"/>
                  </a:lnTo>
                  <a:lnTo>
                    <a:pt x="14736" y="6235"/>
                  </a:lnTo>
                  <a:lnTo>
                    <a:pt x="14565" y="5797"/>
                  </a:lnTo>
                  <a:lnTo>
                    <a:pt x="14346" y="5383"/>
                  </a:lnTo>
                  <a:lnTo>
                    <a:pt x="14102" y="4993"/>
                  </a:lnTo>
                  <a:lnTo>
                    <a:pt x="13810" y="4603"/>
                  </a:lnTo>
                  <a:lnTo>
                    <a:pt x="13518" y="4262"/>
                  </a:lnTo>
                  <a:lnTo>
                    <a:pt x="13177" y="3946"/>
                  </a:lnTo>
                  <a:lnTo>
                    <a:pt x="12836" y="3629"/>
                  </a:lnTo>
                  <a:lnTo>
                    <a:pt x="12471" y="3361"/>
                  </a:lnTo>
                  <a:lnTo>
                    <a:pt x="12056" y="3093"/>
                  </a:lnTo>
                  <a:lnTo>
                    <a:pt x="11642" y="2850"/>
                  </a:lnTo>
                  <a:lnTo>
                    <a:pt x="11228" y="2655"/>
                  </a:lnTo>
                  <a:lnTo>
                    <a:pt x="11228" y="2655"/>
                  </a:lnTo>
                  <a:lnTo>
                    <a:pt x="11034" y="2582"/>
                  </a:lnTo>
                  <a:lnTo>
                    <a:pt x="10863" y="2533"/>
                  </a:lnTo>
                  <a:lnTo>
                    <a:pt x="10668" y="2509"/>
                  </a:lnTo>
                  <a:lnTo>
                    <a:pt x="10498" y="2484"/>
                  </a:lnTo>
                  <a:lnTo>
                    <a:pt x="10084" y="2484"/>
                  </a:lnTo>
                  <a:lnTo>
                    <a:pt x="9670" y="2509"/>
                  </a:lnTo>
                  <a:lnTo>
                    <a:pt x="8817" y="2606"/>
                  </a:lnTo>
                  <a:lnTo>
                    <a:pt x="8403" y="2655"/>
                  </a:lnTo>
                  <a:lnTo>
                    <a:pt x="7965" y="2679"/>
                  </a:lnTo>
                  <a:lnTo>
                    <a:pt x="7965" y="2679"/>
                  </a:lnTo>
                  <a:lnTo>
                    <a:pt x="6357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33" name="Shape 633"/>
            <p:cNvSpPr/>
            <p:nvPr/>
          </p:nvSpPr>
          <p:spPr>
            <a:xfrm>
              <a:off x="4031000" y="5150500"/>
              <a:ext cx="54200" cy="61525"/>
            </a:xfrm>
            <a:custGeom>
              <a:pathLst>
                <a:path extrusionOk="0" fill="none" h="2461" w="2168">
                  <a:moveTo>
                    <a:pt x="2168" y="1"/>
                  </a:moveTo>
                  <a:lnTo>
                    <a:pt x="2168" y="1"/>
                  </a:lnTo>
                  <a:lnTo>
                    <a:pt x="1900" y="49"/>
                  </a:lnTo>
                  <a:lnTo>
                    <a:pt x="1656" y="123"/>
                  </a:lnTo>
                  <a:lnTo>
                    <a:pt x="1437" y="220"/>
                  </a:lnTo>
                  <a:lnTo>
                    <a:pt x="1218" y="342"/>
                  </a:lnTo>
                  <a:lnTo>
                    <a:pt x="1048" y="488"/>
                  </a:lnTo>
                  <a:lnTo>
                    <a:pt x="877" y="634"/>
                  </a:lnTo>
                  <a:lnTo>
                    <a:pt x="731" y="780"/>
                  </a:lnTo>
                  <a:lnTo>
                    <a:pt x="585" y="951"/>
                  </a:lnTo>
                  <a:lnTo>
                    <a:pt x="487" y="1121"/>
                  </a:lnTo>
                  <a:lnTo>
                    <a:pt x="366" y="1316"/>
                  </a:lnTo>
                  <a:lnTo>
                    <a:pt x="220" y="1681"/>
                  </a:lnTo>
                  <a:lnTo>
                    <a:pt x="98" y="2071"/>
                  </a:lnTo>
                  <a:lnTo>
                    <a:pt x="0" y="246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34" name="Shape 634"/>
          <p:cNvGrpSpPr/>
          <p:nvPr/>
        </p:nvGrpSpPr>
        <p:grpSpPr>
          <a:xfrm>
            <a:off x="4843509" y="4398938"/>
            <a:ext cx="404322" cy="220084"/>
            <a:chOff x="5937975" y="5081700"/>
            <a:chExt cx="481050" cy="261850"/>
          </a:xfrm>
        </p:grpSpPr>
        <p:sp>
          <p:nvSpPr>
            <p:cNvPr id="635" name="Shape 635"/>
            <p:cNvSpPr/>
            <p:nvPr/>
          </p:nvSpPr>
          <p:spPr>
            <a:xfrm>
              <a:off x="6104200" y="5081700"/>
              <a:ext cx="314825" cy="215575"/>
            </a:xfrm>
            <a:custGeom>
              <a:pathLst>
                <a:path extrusionOk="0" fill="none" h="8623" w="12593">
                  <a:moveTo>
                    <a:pt x="5481" y="8622"/>
                  </a:moveTo>
                  <a:lnTo>
                    <a:pt x="5481" y="8622"/>
                  </a:lnTo>
                  <a:lnTo>
                    <a:pt x="6017" y="8574"/>
                  </a:lnTo>
                  <a:lnTo>
                    <a:pt x="6382" y="8525"/>
                  </a:lnTo>
                  <a:lnTo>
                    <a:pt x="6796" y="8452"/>
                  </a:lnTo>
                  <a:lnTo>
                    <a:pt x="7234" y="8354"/>
                  </a:lnTo>
                  <a:lnTo>
                    <a:pt x="7697" y="8257"/>
                  </a:lnTo>
                  <a:lnTo>
                    <a:pt x="8184" y="8086"/>
                  </a:lnTo>
                  <a:lnTo>
                    <a:pt x="8671" y="7892"/>
                  </a:lnTo>
                  <a:lnTo>
                    <a:pt x="9134" y="7648"/>
                  </a:lnTo>
                  <a:lnTo>
                    <a:pt x="9353" y="7526"/>
                  </a:lnTo>
                  <a:lnTo>
                    <a:pt x="9597" y="7356"/>
                  </a:lnTo>
                  <a:lnTo>
                    <a:pt x="9792" y="7185"/>
                  </a:lnTo>
                  <a:lnTo>
                    <a:pt x="9986" y="7015"/>
                  </a:lnTo>
                  <a:lnTo>
                    <a:pt x="10181" y="6820"/>
                  </a:lnTo>
                  <a:lnTo>
                    <a:pt x="10376" y="6601"/>
                  </a:lnTo>
                  <a:lnTo>
                    <a:pt x="10522" y="6357"/>
                  </a:lnTo>
                  <a:lnTo>
                    <a:pt x="10668" y="6114"/>
                  </a:lnTo>
                  <a:lnTo>
                    <a:pt x="10814" y="5846"/>
                  </a:lnTo>
                  <a:lnTo>
                    <a:pt x="10912" y="5554"/>
                  </a:lnTo>
                  <a:lnTo>
                    <a:pt x="11009" y="5261"/>
                  </a:lnTo>
                  <a:lnTo>
                    <a:pt x="11082" y="4945"/>
                  </a:lnTo>
                  <a:lnTo>
                    <a:pt x="11131" y="4579"/>
                  </a:lnTo>
                  <a:lnTo>
                    <a:pt x="11155" y="4214"/>
                  </a:lnTo>
                  <a:lnTo>
                    <a:pt x="11155" y="4214"/>
                  </a:lnTo>
                  <a:lnTo>
                    <a:pt x="11155" y="3873"/>
                  </a:lnTo>
                  <a:lnTo>
                    <a:pt x="11131" y="3435"/>
                  </a:lnTo>
                  <a:lnTo>
                    <a:pt x="11131" y="2972"/>
                  </a:lnTo>
                  <a:lnTo>
                    <a:pt x="11131" y="2753"/>
                  </a:lnTo>
                  <a:lnTo>
                    <a:pt x="11180" y="2582"/>
                  </a:lnTo>
                  <a:lnTo>
                    <a:pt x="12032" y="2607"/>
                  </a:lnTo>
                  <a:lnTo>
                    <a:pt x="11594" y="2120"/>
                  </a:lnTo>
                  <a:lnTo>
                    <a:pt x="11594" y="2120"/>
                  </a:lnTo>
                  <a:lnTo>
                    <a:pt x="11764" y="2046"/>
                  </a:lnTo>
                  <a:lnTo>
                    <a:pt x="11935" y="1973"/>
                  </a:lnTo>
                  <a:lnTo>
                    <a:pt x="12300" y="1827"/>
                  </a:lnTo>
                  <a:lnTo>
                    <a:pt x="12568" y="1730"/>
                  </a:lnTo>
                  <a:lnTo>
                    <a:pt x="12592" y="1681"/>
                  </a:lnTo>
                  <a:lnTo>
                    <a:pt x="12592" y="1657"/>
                  </a:lnTo>
                  <a:lnTo>
                    <a:pt x="12568" y="1632"/>
                  </a:lnTo>
                  <a:lnTo>
                    <a:pt x="12568" y="1632"/>
                  </a:lnTo>
                  <a:lnTo>
                    <a:pt x="12203" y="1511"/>
                  </a:lnTo>
                  <a:lnTo>
                    <a:pt x="11789" y="1389"/>
                  </a:lnTo>
                  <a:lnTo>
                    <a:pt x="11302" y="1267"/>
                  </a:lnTo>
                  <a:lnTo>
                    <a:pt x="11302" y="1267"/>
                  </a:lnTo>
                  <a:lnTo>
                    <a:pt x="11082" y="1024"/>
                  </a:lnTo>
                  <a:lnTo>
                    <a:pt x="10863" y="780"/>
                  </a:lnTo>
                  <a:lnTo>
                    <a:pt x="10547" y="512"/>
                  </a:lnTo>
                  <a:lnTo>
                    <a:pt x="10352" y="390"/>
                  </a:lnTo>
                  <a:lnTo>
                    <a:pt x="10157" y="269"/>
                  </a:lnTo>
                  <a:lnTo>
                    <a:pt x="9938" y="171"/>
                  </a:lnTo>
                  <a:lnTo>
                    <a:pt x="9719" y="98"/>
                  </a:lnTo>
                  <a:lnTo>
                    <a:pt x="9475" y="25"/>
                  </a:lnTo>
                  <a:lnTo>
                    <a:pt x="9231" y="1"/>
                  </a:lnTo>
                  <a:lnTo>
                    <a:pt x="8964" y="25"/>
                  </a:lnTo>
                  <a:lnTo>
                    <a:pt x="8696" y="74"/>
                  </a:lnTo>
                  <a:lnTo>
                    <a:pt x="8696" y="74"/>
                  </a:lnTo>
                  <a:lnTo>
                    <a:pt x="8501" y="122"/>
                  </a:lnTo>
                  <a:lnTo>
                    <a:pt x="8306" y="171"/>
                  </a:lnTo>
                  <a:lnTo>
                    <a:pt x="8111" y="269"/>
                  </a:lnTo>
                  <a:lnTo>
                    <a:pt x="7916" y="366"/>
                  </a:lnTo>
                  <a:lnTo>
                    <a:pt x="7746" y="488"/>
                  </a:lnTo>
                  <a:lnTo>
                    <a:pt x="7575" y="610"/>
                  </a:lnTo>
                  <a:lnTo>
                    <a:pt x="7405" y="756"/>
                  </a:lnTo>
                  <a:lnTo>
                    <a:pt x="7283" y="926"/>
                  </a:lnTo>
                  <a:lnTo>
                    <a:pt x="7137" y="1097"/>
                  </a:lnTo>
                  <a:lnTo>
                    <a:pt x="7039" y="1267"/>
                  </a:lnTo>
                  <a:lnTo>
                    <a:pt x="6942" y="1462"/>
                  </a:lnTo>
                  <a:lnTo>
                    <a:pt x="6845" y="1657"/>
                  </a:lnTo>
                  <a:lnTo>
                    <a:pt x="6796" y="1876"/>
                  </a:lnTo>
                  <a:lnTo>
                    <a:pt x="6747" y="2095"/>
                  </a:lnTo>
                  <a:lnTo>
                    <a:pt x="6723" y="2339"/>
                  </a:lnTo>
                  <a:lnTo>
                    <a:pt x="6723" y="2558"/>
                  </a:lnTo>
                  <a:lnTo>
                    <a:pt x="1" y="4360"/>
                  </a:lnTo>
                  <a:lnTo>
                    <a:pt x="1" y="4360"/>
                  </a:lnTo>
                  <a:lnTo>
                    <a:pt x="318" y="4579"/>
                  </a:lnTo>
                  <a:lnTo>
                    <a:pt x="634" y="4799"/>
                  </a:lnTo>
                  <a:lnTo>
                    <a:pt x="951" y="5018"/>
                  </a:lnTo>
                  <a:lnTo>
                    <a:pt x="1267" y="5188"/>
                  </a:lnTo>
                  <a:lnTo>
                    <a:pt x="1608" y="5359"/>
                  </a:lnTo>
                  <a:lnTo>
                    <a:pt x="1925" y="5481"/>
                  </a:lnTo>
                  <a:lnTo>
                    <a:pt x="2266" y="5602"/>
                  </a:lnTo>
                  <a:lnTo>
                    <a:pt x="2583" y="5724"/>
                  </a:lnTo>
                  <a:lnTo>
                    <a:pt x="2923" y="5797"/>
                  </a:lnTo>
                  <a:lnTo>
                    <a:pt x="3264" y="5846"/>
                  </a:lnTo>
                  <a:lnTo>
                    <a:pt x="3581" y="5895"/>
                  </a:lnTo>
                  <a:lnTo>
                    <a:pt x="3922" y="5919"/>
                  </a:lnTo>
                  <a:lnTo>
                    <a:pt x="4263" y="5919"/>
                  </a:lnTo>
                  <a:lnTo>
                    <a:pt x="4604" y="5895"/>
                  </a:lnTo>
                  <a:lnTo>
                    <a:pt x="4945" y="5846"/>
                  </a:lnTo>
                  <a:lnTo>
                    <a:pt x="5286" y="5797"/>
                  </a:lnTo>
                  <a:lnTo>
                    <a:pt x="5286" y="5797"/>
                  </a:lnTo>
                  <a:lnTo>
                    <a:pt x="5603" y="5700"/>
                  </a:lnTo>
                  <a:lnTo>
                    <a:pt x="5919" y="5627"/>
                  </a:lnTo>
                  <a:lnTo>
                    <a:pt x="6455" y="5407"/>
                  </a:lnTo>
                  <a:lnTo>
                    <a:pt x="6942" y="5188"/>
                  </a:lnTo>
                  <a:lnTo>
                    <a:pt x="7356" y="4969"/>
                  </a:lnTo>
                  <a:lnTo>
                    <a:pt x="7697" y="4750"/>
                  </a:lnTo>
                  <a:lnTo>
                    <a:pt x="7941" y="4579"/>
                  </a:lnTo>
                  <a:lnTo>
                    <a:pt x="8160" y="4409"/>
                  </a:lnTo>
                  <a:lnTo>
                    <a:pt x="8160" y="4409"/>
                  </a:lnTo>
                  <a:lnTo>
                    <a:pt x="8233" y="4360"/>
                  </a:lnTo>
                  <a:lnTo>
                    <a:pt x="8330" y="4336"/>
                  </a:lnTo>
                  <a:lnTo>
                    <a:pt x="8428" y="4360"/>
                  </a:lnTo>
                  <a:lnTo>
                    <a:pt x="8501" y="440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36" name="Shape 636"/>
            <p:cNvSpPr/>
            <p:nvPr/>
          </p:nvSpPr>
          <p:spPr>
            <a:xfrm>
              <a:off x="5937975" y="5210175"/>
              <a:ext cx="333700" cy="133375"/>
            </a:xfrm>
            <a:custGeom>
              <a:pathLst>
                <a:path extrusionOk="0" fill="none" h="5335" w="13348">
                  <a:moveTo>
                    <a:pt x="7819" y="1"/>
                  </a:moveTo>
                  <a:lnTo>
                    <a:pt x="318" y="2533"/>
                  </a:lnTo>
                  <a:lnTo>
                    <a:pt x="318" y="2533"/>
                  </a:lnTo>
                  <a:lnTo>
                    <a:pt x="245" y="2582"/>
                  </a:lnTo>
                  <a:lnTo>
                    <a:pt x="147" y="2631"/>
                  </a:lnTo>
                  <a:lnTo>
                    <a:pt x="98" y="2704"/>
                  </a:lnTo>
                  <a:lnTo>
                    <a:pt x="50" y="2777"/>
                  </a:lnTo>
                  <a:lnTo>
                    <a:pt x="1" y="2874"/>
                  </a:lnTo>
                  <a:lnTo>
                    <a:pt x="1" y="2972"/>
                  </a:lnTo>
                  <a:lnTo>
                    <a:pt x="1" y="3045"/>
                  </a:lnTo>
                  <a:lnTo>
                    <a:pt x="25" y="3142"/>
                  </a:lnTo>
                  <a:lnTo>
                    <a:pt x="25" y="3142"/>
                  </a:lnTo>
                  <a:lnTo>
                    <a:pt x="98" y="3288"/>
                  </a:lnTo>
                  <a:lnTo>
                    <a:pt x="196" y="3386"/>
                  </a:lnTo>
                  <a:lnTo>
                    <a:pt x="318" y="3459"/>
                  </a:lnTo>
                  <a:lnTo>
                    <a:pt x="488" y="3483"/>
                  </a:lnTo>
                  <a:lnTo>
                    <a:pt x="488" y="3483"/>
                  </a:lnTo>
                  <a:lnTo>
                    <a:pt x="610" y="3459"/>
                  </a:lnTo>
                  <a:lnTo>
                    <a:pt x="269" y="3629"/>
                  </a:lnTo>
                  <a:lnTo>
                    <a:pt x="269" y="3629"/>
                  </a:lnTo>
                  <a:lnTo>
                    <a:pt x="171" y="3678"/>
                  </a:lnTo>
                  <a:lnTo>
                    <a:pt x="123" y="3751"/>
                  </a:lnTo>
                  <a:lnTo>
                    <a:pt x="50" y="3824"/>
                  </a:lnTo>
                  <a:lnTo>
                    <a:pt x="25" y="3922"/>
                  </a:lnTo>
                  <a:lnTo>
                    <a:pt x="1" y="3995"/>
                  </a:lnTo>
                  <a:lnTo>
                    <a:pt x="1" y="4092"/>
                  </a:lnTo>
                  <a:lnTo>
                    <a:pt x="1" y="4190"/>
                  </a:lnTo>
                  <a:lnTo>
                    <a:pt x="50" y="4287"/>
                  </a:lnTo>
                  <a:lnTo>
                    <a:pt x="50" y="4287"/>
                  </a:lnTo>
                  <a:lnTo>
                    <a:pt x="123" y="4409"/>
                  </a:lnTo>
                  <a:lnTo>
                    <a:pt x="220" y="4482"/>
                  </a:lnTo>
                  <a:lnTo>
                    <a:pt x="342" y="4531"/>
                  </a:lnTo>
                  <a:lnTo>
                    <a:pt x="488" y="4555"/>
                  </a:lnTo>
                  <a:lnTo>
                    <a:pt x="488" y="4555"/>
                  </a:lnTo>
                  <a:lnTo>
                    <a:pt x="586" y="4555"/>
                  </a:lnTo>
                  <a:lnTo>
                    <a:pt x="683" y="4506"/>
                  </a:lnTo>
                  <a:lnTo>
                    <a:pt x="853" y="4433"/>
                  </a:lnTo>
                  <a:lnTo>
                    <a:pt x="853" y="4433"/>
                  </a:lnTo>
                  <a:lnTo>
                    <a:pt x="780" y="4555"/>
                  </a:lnTo>
                  <a:lnTo>
                    <a:pt x="756" y="4701"/>
                  </a:lnTo>
                  <a:lnTo>
                    <a:pt x="780" y="4847"/>
                  </a:lnTo>
                  <a:lnTo>
                    <a:pt x="829" y="4993"/>
                  </a:lnTo>
                  <a:lnTo>
                    <a:pt x="829" y="4993"/>
                  </a:lnTo>
                  <a:lnTo>
                    <a:pt x="926" y="5091"/>
                  </a:lnTo>
                  <a:lnTo>
                    <a:pt x="1024" y="5139"/>
                  </a:lnTo>
                  <a:lnTo>
                    <a:pt x="1121" y="5188"/>
                  </a:lnTo>
                  <a:lnTo>
                    <a:pt x="1243" y="5212"/>
                  </a:lnTo>
                  <a:lnTo>
                    <a:pt x="1243" y="5212"/>
                  </a:lnTo>
                  <a:lnTo>
                    <a:pt x="1389" y="5188"/>
                  </a:lnTo>
                  <a:lnTo>
                    <a:pt x="1511" y="5115"/>
                  </a:lnTo>
                  <a:lnTo>
                    <a:pt x="6065" y="2144"/>
                  </a:lnTo>
                  <a:lnTo>
                    <a:pt x="6065" y="2144"/>
                  </a:lnTo>
                  <a:lnTo>
                    <a:pt x="6528" y="2363"/>
                  </a:lnTo>
                  <a:lnTo>
                    <a:pt x="7088" y="2582"/>
                  </a:lnTo>
                  <a:lnTo>
                    <a:pt x="7770" y="2826"/>
                  </a:lnTo>
                  <a:lnTo>
                    <a:pt x="8501" y="3045"/>
                  </a:lnTo>
                  <a:lnTo>
                    <a:pt x="9280" y="3240"/>
                  </a:lnTo>
                  <a:lnTo>
                    <a:pt x="10060" y="3386"/>
                  </a:lnTo>
                  <a:lnTo>
                    <a:pt x="10425" y="3435"/>
                  </a:lnTo>
                  <a:lnTo>
                    <a:pt x="10790" y="3483"/>
                  </a:lnTo>
                  <a:lnTo>
                    <a:pt x="11156" y="3483"/>
                  </a:lnTo>
                  <a:lnTo>
                    <a:pt x="11497" y="3483"/>
                  </a:lnTo>
                  <a:lnTo>
                    <a:pt x="12178" y="5188"/>
                  </a:lnTo>
                  <a:lnTo>
                    <a:pt x="12178" y="5188"/>
                  </a:lnTo>
                  <a:lnTo>
                    <a:pt x="12227" y="5237"/>
                  </a:lnTo>
                  <a:lnTo>
                    <a:pt x="12276" y="5286"/>
                  </a:lnTo>
                  <a:lnTo>
                    <a:pt x="12349" y="5310"/>
                  </a:lnTo>
                  <a:lnTo>
                    <a:pt x="12422" y="5334"/>
                  </a:lnTo>
                  <a:lnTo>
                    <a:pt x="13347" y="533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37" name="Shape 637"/>
            <p:cNvSpPr/>
            <p:nvPr/>
          </p:nvSpPr>
          <p:spPr>
            <a:xfrm>
              <a:off x="6352025" y="5109100"/>
              <a:ext cx="19500" cy="18900"/>
            </a:xfrm>
            <a:custGeom>
              <a:pathLst>
                <a:path extrusionOk="0" h="756" w="780">
                  <a:moveTo>
                    <a:pt x="317" y="1"/>
                  </a:moveTo>
                  <a:lnTo>
                    <a:pt x="244" y="25"/>
                  </a:lnTo>
                  <a:lnTo>
                    <a:pt x="122" y="98"/>
                  </a:lnTo>
                  <a:lnTo>
                    <a:pt x="49" y="220"/>
                  </a:lnTo>
                  <a:lnTo>
                    <a:pt x="25" y="293"/>
                  </a:lnTo>
                  <a:lnTo>
                    <a:pt x="0" y="390"/>
                  </a:lnTo>
                  <a:lnTo>
                    <a:pt x="25" y="463"/>
                  </a:lnTo>
                  <a:lnTo>
                    <a:pt x="49" y="536"/>
                  </a:lnTo>
                  <a:lnTo>
                    <a:pt x="122" y="658"/>
                  </a:lnTo>
                  <a:lnTo>
                    <a:pt x="244" y="731"/>
                  </a:lnTo>
                  <a:lnTo>
                    <a:pt x="317" y="756"/>
                  </a:lnTo>
                  <a:lnTo>
                    <a:pt x="463" y="756"/>
                  </a:lnTo>
                  <a:lnTo>
                    <a:pt x="536" y="731"/>
                  </a:lnTo>
                  <a:lnTo>
                    <a:pt x="658" y="658"/>
                  </a:lnTo>
                  <a:lnTo>
                    <a:pt x="755" y="536"/>
                  </a:lnTo>
                  <a:lnTo>
                    <a:pt x="780" y="463"/>
                  </a:lnTo>
                  <a:lnTo>
                    <a:pt x="780" y="390"/>
                  </a:lnTo>
                  <a:lnTo>
                    <a:pt x="780" y="293"/>
                  </a:lnTo>
                  <a:lnTo>
                    <a:pt x="755" y="220"/>
                  </a:lnTo>
                  <a:lnTo>
                    <a:pt x="658" y="98"/>
                  </a:lnTo>
                  <a:lnTo>
                    <a:pt x="536" y="25"/>
                  </a:lnTo>
                  <a:lnTo>
                    <a:pt x="463" y="1"/>
                  </a:lnTo>
                  <a:close/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38" name="Shape 638"/>
          <p:cNvGrpSpPr/>
          <p:nvPr/>
        </p:nvGrpSpPr>
        <p:grpSpPr>
          <a:xfrm>
            <a:off x="5461718" y="4356471"/>
            <a:ext cx="290182" cy="333678"/>
            <a:chOff x="6673500" y="5031175"/>
            <a:chExt cx="345250" cy="397000"/>
          </a:xfrm>
        </p:grpSpPr>
        <p:sp>
          <p:nvSpPr>
            <p:cNvPr id="639" name="Shape 639"/>
            <p:cNvSpPr/>
            <p:nvPr/>
          </p:nvSpPr>
          <p:spPr>
            <a:xfrm>
              <a:off x="6731950" y="5031175"/>
              <a:ext cx="105375" cy="147375"/>
            </a:xfrm>
            <a:custGeom>
              <a:pathLst>
                <a:path extrusionOk="0" fill="none" h="5895" w="4215">
                  <a:moveTo>
                    <a:pt x="2436" y="5894"/>
                  </a:moveTo>
                  <a:lnTo>
                    <a:pt x="2436" y="5894"/>
                  </a:lnTo>
                  <a:lnTo>
                    <a:pt x="2656" y="5845"/>
                  </a:lnTo>
                  <a:lnTo>
                    <a:pt x="2850" y="5772"/>
                  </a:lnTo>
                  <a:lnTo>
                    <a:pt x="3045" y="5699"/>
                  </a:lnTo>
                  <a:lnTo>
                    <a:pt x="3216" y="5577"/>
                  </a:lnTo>
                  <a:lnTo>
                    <a:pt x="3386" y="5456"/>
                  </a:lnTo>
                  <a:lnTo>
                    <a:pt x="3532" y="5285"/>
                  </a:lnTo>
                  <a:lnTo>
                    <a:pt x="3678" y="5115"/>
                  </a:lnTo>
                  <a:lnTo>
                    <a:pt x="3800" y="4920"/>
                  </a:lnTo>
                  <a:lnTo>
                    <a:pt x="3922" y="4725"/>
                  </a:lnTo>
                  <a:lnTo>
                    <a:pt x="4019" y="4506"/>
                  </a:lnTo>
                  <a:lnTo>
                    <a:pt x="4092" y="4262"/>
                  </a:lnTo>
                  <a:lnTo>
                    <a:pt x="4141" y="4019"/>
                  </a:lnTo>
                  <a:lnTo>
                    <a:pt x="4190" y="3775"/>
                  </a:lnTo>
                  <a:lnTo>
                    <a:pt x="4214" y="3507"/>
                  </a:lnTo>
                  <a:lnTo>
                    <a:pt x="4190" y="3239"/>
                  </a:lnTo>
                  <a:lnTo>
                    <a:pt x="4166" y="2971"/>
                  </a:lnTo>
                  <a:lnTo>
                    <a:pt x="4166" y="2971"/>
                  </a:lnTo>
                  <a:lnTo>
                    <a:pt x="4044" y="1876"/>
                  </a:lnTo>
                  <a:lnTo>
                    <a:pt x="3946" y="1364"/>
                  </a:lnTo>
                  <a:lnTo>
                    <a:pt x="3825" y="901"/>
                  </a:lnTo>
                  <a:lnTo>
                    <a:pt x="3727" y="682"/>
                  </a:lnTo>
                  <a:lnTo>
                    <a:pt x="3654" y="512"/>
                  </a:lnTo>
                  <a:lnTo>
                    <a:pt x="3532" y="341"/>
                  </a:lnTo>
                  <a:lnTo>
                    <a:pt x="3411" y="219"/>
                  </a:lnTo>
                  <a:lnTo>
                    <a:pt x="3264" y="122"/>
                  </a:lnTo>
                  <a:lnTo>
                    <a:pt x="3118" y="49"/>
                  </a:lnTo>
                  <a:lnTo>
                    <a:pt x="2923" y="0"/>
                  </a:lnTo>
                  <a:lnTo>
                    <a:pt x="2729" y="25"/>
                  </a:lnTo>
                  <a:lnTo>
                    <a:pt x="2729" y="25"/>
                  </a:lnTo>
                  <a:lnTo>
                    <a:pt x="2509" y="73"/>
                  </a:lnTo>
                  <a:lnTo>
                    <a:pt x="2266" y="146"/>
                  </a:lnTo>
                  <a:lnTo>
                    <a:pt x="2022" y="268"/>
                  </a:lnTo>
                  <a:lnTo>
                    <a:pt x="1779" y="414"/>
                  </a:lnTo>
                  <a:lnTo>
                    <a:pt x="1535" y="609"/>
                  </a:lnTo>
                  <a:lnTo>
                    <a:pt x="1316" y="804"/>
                  </a:lnTo>
                  <a:lnTo>
                    <a:pt x="1072" y="1023"/>
                  </a:lnTo>
                  <a:lnTo>
                    <a:pt x="853" y="1267"/>
                  </a:lnTo>
                  <a:lnTo>
                    <a:pt x="658" y="1535"/>
                  </a:lnTo>
                  <a:lnTo>
                    <a:pt x="488" y="1802"/>
                  </a:lnTo>
                  <a:lnTo>
                    <a:pt x="317" y="2095"/>
                  </a:lnTo>
                  <a:lnTo>
                    <a:pt x="196" y="2363"/>
                  </a:lnTo>
                  <a:lnTo>
                    <a:pt x="98" y="2655"/>
                  </a:lnTo>
                  <a:lnTo>
                    <a:pt x="25" y="2947"/>
                  </a:lnTo>
                  <a:lnTo>
                    <a:pt x="1" y="3239"/>
                  </a:lnTo>
                  <a:lnTo>
                    <a:pt x="1" y="3507"/>
                  </a:lnTo>
                  <a:lnTo>
                    <a:pt x="1" y="3507"/>
                  </a:lnTo>
                  <a:lnTo>
                    <a:pt x="50" y="3775"/>
                  </a:lnTo>
                  <a:lnTo>
                    <a:pt x="123" y="4043"/>
                  </a:lnTo>
                  <a:lnTo>
                    <a:pt x="196" y="4287"/>
                  </a:lnTo>
                  <a:lnTo>
                    <a:pt x="293" y="4530"/>
                  </a:lnTo>
                  <a:lnTo>
                    <a:pt x="415" y="4749"/>
                  </a:lnTo>
                  <a:lnTo>
                    <a:pt x="561" y="4944"/>
                  </a:lnTo>
                  <a:lnTo>
                    <a:pt x="707" y="5139"/>
                  </a:lnTo>
                  <a:lnTo>
                    <a:pt x="853" y="5310"/>
                  </a:lnTo>
                  <a:lnTo>
                    <a:pt x="1024" y="5456"/>
                  </a:lnTo>
                  <a:lnTo>
                    <a:pt x="1219" y="5602"/>
                  </a:lnTo>
                  <a:lnTo>
                    <a:pt x="1389" y="5699"/>
                  </a:lnTo>
                  <a:lnTo>
                    <a:pt x="1584" y="5797"/>
                  </a:lnTo>
                  <a:lnTo>
                    <a:pt x="1803" y="5845"/>
                  </a:lnTo>
                  <a:lnTo>
                    <a:pt x="1998" y="5894"/>
                  </a:lnTo>
                  <a:lnTo>
                    <a:pt x="2217" y="5894"/>
                  </a:lnTo>
                  <a:lnTo>
                    <a:pt x="2436" y="5894"/>
                  </a:lnTo>
                  <a:lnTo>
                    <a:pt x="2436" y="5894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0" name="Shape 640"/>
            <p:cNvSpPr/>
            <p:nvPr/>
          </p:nvSpPr>
          <p:spPr>
            <a:xfrm>
              <a:off x="6673500" y="5146850"/>
              <a:ext cx="84050" cy="116925"/>
            </a:xfrm>
            <a:custGeom>
              <a:pathLst>
                <a:path extrusionOk="0" fill="none" h="4677" w="3362">
                  <a:moveTo>
                    <a:pt x="2875" y="4579"/>
                  </a:moveTo>
                  <a:lnTo>
                    <a:pt x="2875" y="4579"/>
                  </a:lnTo>
                  <a:lnTo>
                    <a:pt x="3021" y="4482"/>
                  </a:lnTo>
                  <a:lnTo>
                    <a:pt x="3143" y="4385"/>
                  </a:lnTo>
                  <a:lnTo>
                    <a:pt x="3240" y="4287"/>
                  </a:lnTo>
                  <a:lnTo>
                    <a:pt x="3313" y="4141"/>
                  </a:lnTo>
                  <a:lnTo>
                    <a:pt x="3362" y="3995"/>
                  </a:lnTo>
                  <a:lnTo>
                    <a:pt x="3362" y="3849"/>
                  </a:lnTo>
                  <a:lnTo>
                    <a:pt x="3362" y="3678"/>
                  </a:lnTo>
                  <a:lnTo>
                    <a:pt x="3337" y="3508"/>
                  </a:lnTo>
                  <a:lnTo>
                    <a:pt x="3240" y="3118"/>
                  </a:lnTo>
                  <a:lnTo>
                    <a:pt x="3069" y="2704"/>
                  </a:lnTo>
                  <a:lnTo>
                    <a:pt x="2704" y="1803"/>
                  </a:lnTo>
                  <a:lnTo>
                    <a:pt x="2704" y="1803"/>
                  </a:lnTo>
                  <a:lnTo>
                    <a:pt x="2363" y="950"/>
                  </a:lnTo>
                  <a:lnTo>
                    <a:pt x="2193" y="609"/>
                  </a:lnTo>
                  <a:lnTo>
                    <a:pt x="2022" y="342"/>
                  </a:lnTo>
                  <a:lnTo>
                    <a:pt x="1949" y="220"/>
                  </a:lnTo>
                  <a:lnTo>
                    <a:pt x="1852" y="122"/>
                  </a:lnTo>
                  <a:lnTo>
                    <a:pt x="1730" y="74"/>
                  </a:lnTo>
                  <a:lnTo>
                    <a:pt x="1633" y="25"/>
                  </a:lnTo>
                  <a:lnTo>
                    <a:pt x="1486" y="1"/>
                  </a:lnTo>
                  <a:lnTo>
                    <a:pt x="1365" y="1"/>
                  </a:lnTo>
                  <a:lnTo>
                    <a:pt x="1194" y="25"/>
                  </a:lnTo>
                  <a:lnTo>
                    <a:pt x="1024" y="98"/>
                  </a:lnTo>
                  <a:lnTo>
                    <a:pt x="1024" y="98"/>
                  </a:lnTo>
                  <a:lnTo>
                    <a:pt x="853" y="171"/>
                  </a:lnTo>
                  <a:lnTo>
                    <a:pt x="707" y="269"/>
                  </a:lnTo>
                  <a:lnTo>
                    <a:pt x="561" y="390"/>
                  </a:lnTo>
                  <a:lnTo>
                    <a:pt x="439" y="536"/>
                  </a:lnTo>
                  <a:lnTo>
                    <a:pt x="317" y="683"/>
                  </a:lnTo>
                  <a:lnTo>
                    <a:pt x="220" y="853"/>
                  </a:lnTo>
                  <a:lnTo>
                    <a:pt x="147" y="1048"/>
                  </a:lnTo>
                  <a:lnTo>
                    <a:pt x="74" y="1243"/>
                  </a:lnTo>
                  <a:lnTo>
                    <a:pt x="49" y="1438"/>
                  </a:lnTo>
                  <a:lnTo>
                    <a:pt x="1" y="1657"/>
                  </a:lnTo>
                  <a:lnTo>
                    <a:pt x="1" y="1876"/>
                  </a:lnTo>
                  <a:lnTo>
                    <a:pt x="1" y="2095"/>
                  </a:lnTo>
                  <a:lnTo>
                    <a:pt x="25" y="2339"/>
                  </a:lnTo>
                  <a:lnTo>
                    <a:pt x="74" y="2558"/>
                  </a:lnTo>
                  <a:lnTo>
                    <a:pt x="147" y="2801"/>
                  </a:lnTo>
                  <a:lnTo>
                    <a:pt x="220" y="3045"/>
                  </a:lnTo>
                  <a:lnTo>
                    <a:pt x="220" y="3045"/>
                  </a:lnTo>
                  <a:lnTo>
                    <a:pt x="342" y="3264"/>
                  </a:lnTo>
                  <a:lnTo>
                    <a:pt x="439" y="3483"/>
                  </a:lnTo>
                  <a:lnTo>
                    <a:pt x="585" y="3678"/>
                  </a:lnTo>
                  <a:lnTo>
                    <a:pt x="731" y="3849"/>
                  </a:lnTo>
                  <a:lnTo>
                    <a:pt x="878" y="4019"/>
                  </a:lnTo>
                  <a:lnTo>
                    <a:pt x="1048" y="4165"/>
                  </a:lnTo>
                  <a:lnTo>
                    <a:pt x="1219" y="4311"/>
                  </a:lnTo>
                  <a:lnTo>
                    <a:pt x="1389" y="4409"/>
                  </a:lnTo>
                  <a:lnTo>
                    <a:pt x="1559" y="4506"/>
                  </a:lnTo>
                  <a:lnTo>
                    <a:pt x="1754" y="4579"/>
                  </a:lnTo>
                  <a:lnTo>
                    <a:pt x="1949" y="4628"/>
                  </a:lnTo>
                  <a:lnTo>
                    <a:pt x="2120" y="4677"/>
                  </a:lnTo>
                  <a:lnTo>
                    <a:pt x="2314" y="4677"/>
                  </a:lnTo>
                  <a:lnTo>
                    <a:pt x="2509" y="4677"/>
                  </a:lnTo>
                  <a:lnTo>
                    <a:pt x="2680" y="4628"/>
                  </a:lnTo>
                  <a:lnTo>
                    <a:pt x="2875" y="4579"/>
                  </a:lnTo>
                  <a:lnTo>
                    <a:pt x="2875" y="457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1" name="Shape 641"/>
            <p:cNvSpPr/>
            <p:nvPr/>
          </p:nvSpPr>
          <p:spPr>
            <a:xfrm>
              <a:off x="6859225" y="5033600"/>
              <a:ext cx="105350" cy="144950"/>
            </a:xfrm>
            <a:custGeom>
              <a:pathLst>
                <a:path extrusionOk="0" fill="none" h="5798" w="4214">
                  <a:moveTo>
                    <a:pt x="1778" y="5797"/>
                  </a:moveTo>
                  <a:lnTo>
                    <a:pt x="1778" y="5797"/>
                  </a:lnTo>
                  <a:lnTo>
                    <a:pt x="1997" y="5797"/>
                  </a:lnTo>
                  <a:lnTo>
                    <a:pt x="2216" y="5797"/>
                  </a:lnTo>
                  <a:lnTo>
                    <a:pt x="2411" y="5748"/>
                  </a:lnTo>
                  <a:lnTo>
                    <a:pt x="2630" y="5700"/>
                  </a:lnTo>
                  <a:lnTo>
                    <a:pt x="2825" y="5602"/>
                  </a:lnTo>
                  <a:lnTo>
                    <a:pt x="2996" y="5505"/>
                  </a:lnTo>
                  <a:lnTo>
                    <a:pt x="3191" y="5359"/>
                  </a:lnTo>
                  <a:lnTo>
                    <a:pt x="3361" y="5213"/>
                  </a:lnTo>
                  <a:lnTo>
                    <a:pt x="3507" y="5042"/>
                  </a:lnTo>
                  <a:lnTo>
                    <a:pt x="3653" y="4847"/>
                  </a:lnTo>
                  <a:lnTo>
                    <a:pt x="3799" y="4652"/>
                  </a:lnTo>
                  <a:lnTo>
                    <a:pt x="3921" y="4433"/>
                  </a:lnTo>
                  <a:lnTo>
                    <a:pt x="4019" y="4190"/>
                  </a:lnTo>
                  <a:lnTo>
                    <a:pt x="4092" y="3946"/>
                  </a:lnTo>
                  <a:lnTo>
                    <a:pt x="4165" y="3678"/>
                  </a:lnTo>
                  <a:lnTo>
                    <a:pt x="4213" y="3410"/>
                  </a:lnTo>
                  <a:lnTo>
                    <a:pt x="4213" y="3410"/>
                  </a:lnTo>
                  <a:lnTo>
                    <a:pt x="4213" y="3142"/>
                  </a:lnTo>
                  <a:lnTo>
                    <a:pt x="4189" y="2850"/>
                  </a:lnTo>
                  <a:lnTo>
                    <a:pt x="4116" y="2582"/>
                  </a:lnTo>
                  <a:lnTo>
                    <a:pt x="4019" y="2290"/>
                  </a:lnTo>
                  <a:lnTo>
                    <a:pt x="3897" y="2022"/>
                  </a:lnTo>
                  <a:lnTo>
                    <a:pt x="3726" y="1730"/>
                  </a:lnTo>
                  <a:lnTo>
                    <a:pt x="3556" y="1486"/>
                  </a:lnTo>
                  <a:lnTo>
                    <a:pt x="3361" y="1218"/>
                  </a:lnTo>
                  <a:lnTo>
                    <a:pt x="3142" y="999"/>
                  </a:lnTo>
                  <a:lnTo>
                    <a:pt x="2898" y="780"/>
                  </a:lnTo>
                  <a:lnTo>
                    <a:pt x="2679" y="585"/>
                  </a:lnTo>
                  <a:lnTo>
                    <a:pt x="2436" y="415"/>
                  </a:lnTo>
                  <a:lnTo>
                    <a:pt x="2192" y="269"/>
                  </a:lnTo>
                  <a:lnTo>
                    <a:pt x="1948" y="147"/>
                  </a:lnTo>
                  <a:lnTo>
                    <a:pt x="1705" y="74"/>
                  </a:lnTo>
                  <a:lnTo>
                    <a:pt x="1486" y="25"/>
                  </a:lnTo>
                  <a:lnTo>
                    <a:pt x="1486" y="25"/>
                  </a:lnTo>
                  <a:lnTo>
                    <a:pt x="1291" y="1"/>
                  </a:lnTo>
                  <a:lnTo>
                    <a:pt x="1096" y="49"/>
                  </a:lnTo>
                  <a:lnTo>
                    <a:pt x="950" y="98"/>
                  </a:lnTo>
                  <a:lnTo>
                    <a:pt x="804" y="195"/>
                  </a:lnTo>
                  <a:lnTo>
                    <a:pt x="682" y="317"/>
                  </a:lnTo>
                  <a:lnTo>
                    <a:pt x="585" y="463"/>
                  </a:lnTo>
                  <a:lnTo>
                    <a:pt x="487" y="658"/>
                  </a:lnTo>
                  <a:lnTo>
                    <a:pt x="390" y="853"/>
                  </a:lnTo>
                  <a:lnTo>
                    <a:pt x="268" y="1291"/>
                  </a:lnTo>
                  <a:lnTo>
                    <a:pt x="170" y="1803"/>
                  </a:lnTo>
                  <a:lnTo>
                    <a:pt x="49" y="2874"/>
                  </a:lnTo>
                  <a:lnTo>
                    <a:pt x="49" y="2874"/>
                  </a:lnTo>
                  <a:lnTo>
                    <a:pt x="0" y="3142"/>
                  </a:lnTo>
                  <a:lnTo>
                    <a:pt x="0" y="3410"/>
                  </a:lnTo>
                  <a:lnTo>
                    <a:pt x="24" y="3678"/>
                  </a:lnTo>
                  <a:lnTo>
                    <a:pt x="73" y="3922"/>
                  </a:lnTo>
                  <a:lnTo>
                    <a:pt x="122" y="4165"/>
                  </a:lnTo>
                  <a:lnTo>
                    <a:pt x="195" y="4409"/>
                  </a:lnTo>
                  <a:lnTo>
                    <a:pt x="292" y="4628"/>
                  </a:lnTo>
                  <a:lnTo>
                    <a:pt x="414" y="4823"/>
                  </a:lnTo>
                  <a:lnTo>
                    <a:pt x="536" y="5018"/>
                  </a:lnTo>
                  <a:lnTo>
                    <a:pt x="682" y="5188"/>
                  </a:lnTo>
                  <a:lnTo>
                    <a:pt x="828" y="5359"/>
                  </a:lnTo>
                  <a:lnTo>
                    <a:pt x="999" y="5480"/>
                  </a:lnTo>
                  <a:lnTo>
                    <a:pt x="1169" y="5602"/>
                  </a:lnTo>
                  <a:lnTo>
                    <a:pt x="1364" y="5675"/>
                  </a:lnTo>
                  <a:lnTo>
                    <a:pt x="1583" y="5748"/>
                  </a:lnTo>
                  <a:lnTo>
                    <a:pt x="1778" y="5797"/>
                  </a:lnTo>
                  <a:lnTo>
                    <a:pt x="1778" y="5797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2" name="Shape 642"/>
            <p:cNvSpPr/>
            <p:nvPr/>
          </p:nvSpPr>
          <p:spPr>
            <a:xfrm>
              <a:off x="6931675" y="5150500"/>
              <a:ext cx="87075" cy="115725"/>
            </a:xfrm>
            <a:custGeom>
              <a:pathLst>
                <a:path extrusionOk="0" fill="none" h="4629" w="3483">
                  <a:moveTo>
                    <a:pt x="2558" y="98"/>
                  </a:moveTo>
                  <a:lnTo>
                    <a:pt x="2558" y="98"/>
                  </a:lnTo>
                  <a:lnTo>
                    <a:pt x="2387" y="49"/>
                  </a:lnTo>
                  <a:lnTo>
                    <a:pt x="2241" y="1"/>
                  </a:lnTo>
                  <a:lnTo>
                    <a:pt x="2095" y="1"/>
                  </a:lnTo>
                  <a:lnTo>
                    <a:pt x="1973" y="1"/>
                  </a:lnTo>
                  <a:lnTo>
                    <a:pt x="1851" y="49"/>
                  </a:lnTo>
                  <a:lnTo>
                    <a:pt x="1729" y="98"/>
                  </a:lnTo>
                  <a:lnTo>
                    <a:pt x="1632" y="196"/>
                  </a:lnTo>
                  <a:lnTo>
                    <a:pt x="1535" y="293"/>
                  </a:lnTo>
                  <a:lnTo>
                    <a:pt x="1364" y="561"/>
                  </a:lnTo>
                  <a:lnTo>
                    <a:pt x="1169" y="902"/>
                  </a:lnTo>
                  <a:lnTo>
                    <a:pt x="780" y="1730"/>
                  </a:lnTo>
                  <a:lnTo>
                    <a:pt x="780" y="1730"/>
                  </a:lnTo>
                  <a:lnTo>
                    <a:pt x="366" y="2607"/>
                  </a:lnTo>
                  <a:lnTo>
                    <a:pt x="195" y="2996"/>
                  </a:lnTo>
                  <a:lnTo>
                    <a:pt x="73" y="3386"/>
                  </a:lnTo>
                  <a:lnTo>
                    <a:pt x="25" y="3557"/>
                  </a:lnTo>
                  <a:lnTo>
                    <a:pt x="0" y="3727"/>
                  </a:lnTo>
                  <a:lnTo>
                    <a:pt x="25" y="3898"/>
                  </a:lnTo>
                  <a:lnTo>
                    <a:pt x="49" y="4044"/>
                  </a:lnTo>
                  <a:lnTo>
                    <a:pt x="98" y="4165"/>
                  </a:lnTo>
                  <a:lnTo>
                    <a:pt x="195" y="4287"/>
                  </a:lnTo>
                  <a:lnTo>
                    <a:pt x="317" y="4385"/>
                  </a:lnTo>
                  <a:lnTo>
                    <a:pt x="463" y="4482"/>
                  </a:lnTo>
                  <a:lnTo>
                    <a:pt x="463" y="4482"/>
                  </a:lnTo>
                  <a:lnTo>
                    <a:pt x="633" y="4555"/>
                  </a:lnTo>
                  <a:lnTo>
                    <a:pt x="828" y="4604"/>
                  </a:lnTo>
                  <a:lnTo>
                    <a:pt x="1023" y="4628"/>
                  </a:lnTo>
                  <a:lnTo>
                    <a:pt x="1194" y="4628"/>
                  </a:lnTo>
                  <a:lnTo>
                    <a:pt x="1388" y="4604"/>
                  </a:lnTo>
                  <a:lnTo>
                    <a:pt x="1583" y="4555"/>
                  </a:lnTo>
                  <a:lnTo>
                    <a:pt x="1778" y="4482"/>
                  </a:lnTo>
                  <a:lnTo>
                    <a:pt x="1949" y="4409"/>
                  </a:lnTo>
                  <a:lnTo>
                    <a:pt x="2143" y="4312"/>
                  </a:lnTo>
                  <a:lnTo>
                    <a:pt x="2314" y="4190"/>
                  </a:lnTo>
                  <a:lnTo>
                    <a:pt x="2484" y="4044"/>
                  </a:lnTo>
                  <a:lnTo>
                    <a:pt x="2655" y="3873"/>
                  </a:lnTo>
                  <a:lnTo>
                    <a:pt x="2801" y="3703"/>
                  </a:lnTo>
                  <a:lnTo>
                    <a:pt x="2947" y="3508"/>
                  </a:lnTo>
                  <a:lnTo>
                    <a:pt x="3069" y="3313"/>
                  </a:lnTo>
                  <a:lnTo>
                    <a:pt x="3191" y="3094"/>
                  </a:lnTo>
                  <a:lnTo>
                    <a:pt x="3191" y="3094"/>
                  </a:lnTo>
                  <a:lnTo>
                    <a:pt x="3288" y="2875"/>
                  </a:lnTo>
                  <a:lnTo>
                    <a:pt x="3361" y="2631"/>
                  </a:lnTo>
                  <a:lnTo>
                    <a:pt x="3410" y="2412"/>
                  </a:lnTo>
                  <a:lnTo>
                    <a:pt x="3459" y="2168"/>
                  </a:lnTo>
                  <a:lnTo>
                    <a:pt x="3483" y="1949"/>
                  </a:lnTo>
                  <a:lnTo>
                    <a:pt x="3483" y="1730"/>
                  </a:lnTo>
                  <a:lnTo>
                    <a:pt x="3459" y="1511"/>
                  </a:lnTo>
                  <a:lnTo>
                    <a:pt x="3434" y="1316"/>
                  </a:lnTo>
                  <a:lnTo>
                    <a:pt x="3386" y="1121"/>
                  </a:lnTo>
                  <a:lnTo>
                    <a:pt x="3313" y="926"/>
                  </a:lnTo>
                  <a:lnTo>
                    <a:pt x="3239" y="756"/>
                  </a:lnTo>
                  <a:lnTo>
                    <a:pt x="3118" y="585"/>
                  </a:lnTo>
                  <a:lnTo>
                    <a:pt x="2996" y="439"/>
                  </a:lnTo>
                  <a:lnTo>
                    <a:pt x="2874" y="317"/>
                  </a:lnTo>
                  <a:lnTo>
                    <a:pt x="2728" y="196"/>
                  </a:lnTo>
                  <a:lnTo>
                    <a:pt x="2558" y="98"/>
                  </a:lnTo>
                  <a:lnTo>
                    <a:pt x="2558" y="9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3" name="Shape 643"/>
            <p:cNvSpPr/>
            <p:nvPr/>
          </p:nvSpPr>
          <p:spPr>
            <a:xfrm>
              <a:off x="6715525" y="5180350"/>
              <a:ext cx="263050" cy="247825"/>
            </a:xfrm>
            <a:custGeom>
              <a:pathLst>
                <a:path extrusionOk="0" fill="none" h="9913" w="10522">
                  <a:moveTo>
                    <a:pt x="8135" y="3191"/>
                  </a:moveTo>
                  <a:lnTo>
                    <a:pt x="8135" y="3191"/>
                  </a:lnTo>
                  <a:lnTo>
                    <a:pt x="8037" y="2923"/>
                  </a:lnTo>
                  <a:lnTo>
                    <a:pt x="7940" y="2655"/>
                  </a:lnTo>
                  <a:lnTo>
                    <a:pt x="7794" y="2119"/>
                  </a:lnTo>
                  <a:lnTo>
                    <a:pt x="7721" y="1851"/>
                  </a:lnTo>
                  <a:lnTo>
                    <a:pt x="7623" y="1608"/>
                  </a:lnTo>
                  <a:lnTo>
                    <a:pt x="7502" y="1340"/>
                  </a:lnTo>
                  <a:lnTo>
                    <a:pt x="7355" y="1120"/>
                  </a:lnTo>
                  <a:lnTo>
                    <a:pt x="7355" y="1120"/>
                  </a:lnTo>
                  <a:lnTo>
                    <a:pt x="7161" y="853"/>
                  </a:lnTo>
                  <a:lnTo>
                    <a:pt x="6941" y="633"/>
                  </a:lnTo>
                  <a:lnTo>
                    <a:pt x="6698" y="463"/>
                  </a:lnTo>
                  <a:lnTo>
                    <a:pt x="6430" y="292"/>
                  </a:lnTo>
                  <a:lnTo>
                    <a:pt x="6162" y="171"/>
                  </a:lnTo>
                  <a:lnTo>
                    <a:pt x="5870" y="73"/>
                  </a:lnTo>
                  <a:lnTo>
                    <a:pt x="5578" y="25"/>
                  </a:lnTo>
                  <a:lnTo>
                    <a:pt x="5285" y="0"/>
                  </a:lnTo>
                  <a:lnTo>
                    <a:pt x="5285" y="0"/>
                  </a:lnTo>
                  <a:lnTo>
                    <a:pt x="5261" y="0"/>
                  </a:lnTo>
                  <a:lnTo>
                    <a:pt x="5261" y="0"/>
                  </a:lnTo>
                  <a:lnTo>
                    <a:pt x="5237" y="0"/>
                  </a:lnTo>
                  <a:lnTo>
                    <a:pt x="5237" y="0"/>
                  </a:lnTo>
                  <a:lnTo>
                    <a:pt x="4944" y="25"/>
                  </a:lnTo>
                  <a:lnTo>
                    <a:pt x="4652" y="73"/>
                  </a:lnTo>
                  <a:lnTo>
                    <a:pt x="4360" y="171"/>
                  </a:lnTo>
                  <a:lnTo>
                    <a:pt x="4092" y="292"/>
                  </a:lnTo>
                  <a:lnTo>
                    <a:pt x="3824" y="463"/>
                  </a:lnTo>
                  <a:lnTo>
                    <a:pt x="3580" y="633"/>
                  </a:lnTo>
                  <a:lnTo>
                    <a:pt x="3361" y="853"/>
                  </a:lnTo>
                  <a:lnTo>
                    <a:pt x="3166" y="1120"/>
                  </a:lnTo>
                  <a:lnTo>
                    <a:pt x="3166" y="1120"/>
                  </a:lnTo>
                  <a:lnTo>
                    <a:pt x="3020" y="1340"/>
                  </a:lnTo>
                  <a:lnTo>
                    <a:pt x="2898" y="1608"/>
                  </a:lnTo>
                  <a:lnTo>
                    <a:pt x="2801" y="1851"/>
                  </a:lnTo>
                  <a:lnTo>
                    <a:pt x="2728" y="2119"/>
                  </a:lnTo>
                  <a:lnTo>
                    <a:pt x="2558" y="2655"/>
                  </a:lnTo>
                  <a:lnTo>
                    <a:pt x="2484" y="2923"/>
                  </a:lnTo>
                  <a:lnTo>
                    <a:pt x="2387" y="3191"/>
                  </a:lnTo>
                  <a:lnTo>
                    <a:pt x="2387" y="3191"/>
                  </a:lnTo>
                  <a:lnTo>
                    <a:pt x="2241" y="3434"/>
                  </a:lnTo>
                  <a:lnTo>
                    <a:pt x="2095" y="3678"/>
                  </a:lnTo>
                  <a:lnTo>
                    <a:pt x="1900" y="3897"/>
                  </a:lnTo>
                  <a:lnTo>
                    <a:pt x="1729" y="4092"/>
                  </a:lnTo>
                  <a:lnTo>
                    <a:pt x="1315" y="4457"/>
                  </a:lnTo>
                  <a:lnTo>
                    <a:pt x="901" y="4847"/>
                  </a:lnTo>
                  <a:lnTo>
                    <a:pt x="901" y="4847"/>
                  </a:lnTo>
                  <a:lnTo>
                    <a:pt x="707" y="5066"/>
                  </a:lnTo>
                  <a:lnTo>
                    <a:pt x="512" y="5310"/>
                  </a:lnTo>
                  <a:lnTo>
                    <a:pt x="366" y="5553"/>
                  </a:lnTo>
                  <a:lnTo>
                    <a:pt x="244" y="5821"/>
                  </a:lnTo>
                  <a:lnTo>
                    <a:pt x="146" y="6113"/>
                  </a:lnTo>
                  <a:lnTo>
                    <a:pt x="73" y="6405"/>
                  </a:lnTo>
                  <a:lnTo>
                    <a:pt x="25" y="6722"/>
                  </a:lnTo>
                  <a:lnTo>
                    <a:pt x="0" y="7014"/>
                  </a:lnTo>
                  <a:lnTo>
                    <a:pt x="0" y="7014"/>
                  </a:lnTo>
                  <a:lnTo>
                    <a:pt x="25" y="7307"/>
                  </a:lnTo>
                  <a:lnTo>
                    <a:pt x="49" y="7599"/>
                  </a:lnTo>
                  <a:lnTo>
                    <a:pt x="122" y="7867"/>
                  </a:lnTo>
                  <a:lnTo>
                    <a:pt x="219" y="8135"/>
                  </a:lnTo>
                  <a:lnTo>
                    <a:pt x="317" y="8403"/>
                  </a:lnTo>
                  <a:lnTo>
                    <a:pt x="439" y="8622"/>
                  </a:lnTo>
                  <a:lnTo>
                    <a:pt x="609" y="8865"/>
                  </a:lnTo>
                  <a:lnTo>
                    <a:pt x="780" y="9060"/>
                  </a:lnTo>
                  <a:lnTo>
                    <a:pt x="950" y="9255"/>
                  </a:lnTo>
                  <a:lnTo>
                    <a:pt x="1145" y="9401"/>
                  </a:lnTo>
                  <a:lnTo>
                    <a:pt x="1364" y="9547"/>
                  </a:lnTo>
                  <a:lnTo>
                    <a:pt x="1608" y="9669"/>
                  </a:lnTo>
                  <a:lnTo>
                    <a:pt x="1851" y="9766"/>
                  </a:lnTo>
                  <a:lnTo>
                    <a:pt x="2095" y="9840"/>
                  </a:lnTo>
                  <a:lnTo>
                    <a:pt x="2363" y="9888"/>
                  </a:lnTo>
                  <a:lnTo>
                    <a:pt x="2606" y="9913"/>
                  </a:lnTo>
                  <a:lnTo>
                    <a:pt x="2606" y="9913"/>
                  </a:lnTo>
                  <a:lnTo>
                    <a:pt x="2972" y="9888"/>
                  </a:lnTo>
                  <a:lnTo>
                    <a:pt x="3337" y="9791"/>
                  </a:lnTo>
                  <a:lnTo>
                    <a:pt x="3678" y="9669"/>
                  </a:lnTo>
                  <a:lnTo>
                    <a:pt x="3994" y="9474"/>
                  </a:lnTo>
                  <a:lnTo>
                    <a:pt x="3994" y="9474"/>
                  </a:lnTo>
                  <a:lnTo>
                    <a:pt x="4141" y="9377"/>
                  </a:lnTo>
                  <a:lnTo>
                    <a:pt x="4287" y="9304"/>
                  </a:lnTo>
                  <a:lnTo>
                    <a:pt x="4433" y="9279"/>
                  </a:lnTo>
                  <a:lnTo>
                    <a:pt x="4579" y="9231"/>
                  </a:lnTo>
                  <a:lnTo>
                    <a:pt x="4896" y="9206"/>
                  </a:lnTo>
                  <a:lnTo>
                    <a:pt x="5261" y="9206"/>
                  </a:lnTo>
                  <a:lnTo>
                    <a:pt x="5261" y="9206"/>
                  </a:lnTo>
                  <a:lnTo>
                    <a:pt x="5626" y="9206"/>
                  </a:lnTo>
                  <a:lnTo>
                    <a:pt x="5943" y="9231"/>
                  </a:lnTo>
                  <a:lnTo>
                    <a:pt x="6089" y="9279"/>
                  </a:lnTo>
                  <a:lnTo>
                    <a:pt x="6235" y="9304"/>
                  </a:lnTo>
                  <a:lnTo>
                    <a:pt x="6381" y="9377"/>
                  </a:lnTo>
                  <a:lnTo>
                    <a:pt x="6527" y="9474"/>
                  </a:lnTo>
                  <a:lnTo>
                    <a:pt x="6527" y="9474"/>
                  </a:lnTo>
                  <a:lnTo>
                    <a:pt x="6844" y="9669"/>
                  </a:lnTo>
                  <a:lnTo>
                    <a:pt x="7185" y="9791"/>
                  </a:lnTo>
                  <a:lnTo>
                    <a:pt x="7550" y="9888"/>
                  </a:lnTo>
                  <a:lnTo>
                    <a:pt x="7916" y="9913"/>
                  </a:lnTo>
                  <a:lnTo>
                    <a:pt x="7916" y="9913"/>
                  </a:lnTo>
                  <a:lnTo>
                    <a:pt x="8184" y="9888"/>
                  </a:lnTo>
                  <a:lnTo>
                    <a:pt x="8427" y="9840"/>
                  </a:lnTo>
                  <a:lnTo>
                    <a:pt x="8671" y="9766"/>
                  </a:lnTo>
                  <a:lnTo>
                    <a:pt x="8914" y="9669"/>
                  </a:lnTo>
                  <a:lnTo>
                    <a:pt x="9158" y="9547"/>
                  </a:lnTo>
                  <a:lnTo>
                    <a:pt x="9377" y="9401"/>
                  </a:lnTo>
                  <a:lnTo>
                    <a:pt x="9572" y="9255"/>
                  </a:lnTo>
                  <a:lnTo>
                    <a:pt x="9742" y="9060"/>
                  </a:lnTo>
                  <a:lnTo>
                    <a:pt x="9913" y="8865"/>
                  </a:lnTo>
                  <a:lnTo>
                    <a:pt x="10083" y="8622"/>
                  </a:lnTo>
                  <a:lnTo>
                    <a:pt x="10205" y="8403"/>
                  </a:lnTo>
                  <a:lnTo>
                    <a:pt x="10302" y="8135"/>
                  </a:lnTo>
                  <a:lnTo>
                    <a:pt x="10400" y="7867"/>
                  </a:lnTo>
                  <a:lnTo>
                    <a:pt x="10473" y="7599"/>
                  </a:lnTo>
                  <a:lnTo>
                    <a:pt x="10497" y="7307"/>
                  </a:lnTo>
                  <a:lnTo>
                    <a:pt x="10522" y="7014"/>
                  </a:lnTo>
                  <a:lnTo>
                    <a:pt x="10522" y="7014"/>
                  </a:lnTo>
                  <a:lnTo>
                    <a:pt x="10497" y="6722"/>
                  </a:lnTo>
                  <a:lnTo>
                    <a:pt x="10449" y="6405"/>
                  </a:lnTo>
                  <a:lnTo>
                    <a:pt x="10375" y="6113"/>
                  </a:lnTo>
                  <a:lnTo>
                    <a:pt x="10278" y="5821"/>
                  </a:lnTo>
                  <a:lnTo>
                    <a:pt x="10156" y="5553"/>
                  </a:lnTo>
                  <a:lnTo>
                    <a:pt x="10010" y="5310"/>
                  </a:lnTo>
                  <a:lnTo>
                    <a:pt x="9815" y="5066"/>
                  </a:lnTo>
                  <a:lnTo>
                    <a:pt x="9620" y="4847"/>
                  </a:lnTo>
                  <a:lnTo>
                    <a:pt x="9620" y="4847"/>
                  </a:lnTo>
                  <a:lnTo>
                    <a:pt x="9206" y="4457"/>
                  </a:lnTo>
                  <a:lnTo>
                    <a:pt x="8792" y="4092"/>
                  </a:lnTo>
                  <a:lnTo>
                    <a:pt x="8622" y="3897"/>
                  </a:lnTo>
                  <a:lnTo>
                    <a:pt x="8427" y="3678"/>
                  </a:lnTo>
                  <a:lnTo>
                    <a:pt x="8281" y="3434"/>
                  </a:lnTo>
                  <a:lnTo>
                    <a:pt x="8135" y="3191"/>
                  </a:lnTo>
                  <a:lnTo>
                    <a:pt x="8135" y="319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44" name="Shape 644"/>
          <p:cNvGrpSpPr/>
          <p:nvPr/>
        </p:nvGrpSpPr>
        <p:grpSpPr>
          <a:xfrm>
            <a:off x="3153705" y="381116"/>
            <a:ext cx="387932" cy="345970"/>
            <a:chOff x="3927500" y="301425"/>
            <a:chExt cx="461550" cy="411625"/>
          </a:xfrm>
        </p:grpSpPr>
        <p:sp>
          <p:nvSpPr>
            <p:cNvPr id="645" name="Shape 645"/>
            <p:cNvSpPr/>
            <p:nvPr/>
          </p:nvSpPr>
          <p:spPr>
            <a:xfrm>
              <a:off x="4080925" y="302050"/>
              <a:ext cx="154075" cy="411000"/>
            </a:xfrm>
            <a:custGeom>
              <a:pathLst>
                <a:path extrusionOk="0" fill="none" h="16440" w="6163">
                  <a:moveTo>
                    <a:pt x="6162" y="3118"/>
                  </a:moveTo>
                  <a:lnTo>
                    <a:pt x="0" y="0"/>
                  </a:lnTo>
                  <a:lnTo>
                    <a:pt x="0" y="13322"/>
                  </a:lnTo>
                  <a:lnTo>
                    <a:pt x="6162" y="16440"/>
                  </a:lnTo>
                  <a:lnTo>
                    <a:pt x="6162" y="311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6" name="Shape 646"/>
            <p:cNvSpPr/>
            <p:nvPr/>
          </p:nvSpPr>
          <p:spPr>
            <a:xfrm>
              <a:off x="3927500" y="301425"/>
              <a:ext cx="153450" cy="406150"/>
            </a:xfrm>
            <a:custGeom>
              <a:pathLst>
                <a:path extrusionOk="0" fill="none" h="16246" w="6138">
                  <a:moveTo>
                    <a:pt x="6137" y="1"/>
                  </a:moveTo>
                  <a:lnTo>
                    <a:pt x="536" y="2850"/>
                  </a:lnTo>
                  <a:lnTo>
                    <a:pt x="536" y="2850"/>
                  </a:lnTo>
                  <a:lnTo>
                    <a:pt x="414" y="2899"/>
                  </a:lnTo>
                  <a:lnTo>
                    <a:pt x="317" y="2997"/>
                  </a:lnTo>
                  <a:lnTo>
                    <a:pt x="219" y="3094"/>
                  </a:lnTo>
                  <a:lnTo>
                    <a:pt x="146" y="3216"/>
                  </a:lnTo>
                  <a:lnTo>
                    <a:pt x="73" y="3313"/>
                  </a:lnTo>
                  <a:lnTo>
                    <a:pt x="24" y="3435"/>
                  </a:lnTo>
                  <a:lnTo>
                    <a:pt x="0" y="3557"/>
                  </a:lnTo>
                  <a:lnTo>
                    <a:pt x="0" y="3679"/>
                  </a:lnTo>
                  <a:lnTo>
                    <a:pt x="0" y="15880"/>
                  </a:lnTo>
                  <a:lnTo>
                    <a:pt x="0" y="15880"/>
                  </a:lnTo>
                  <a:lnTo>
                    <a:pt x="0" y="16002"/>
                  </a:lnTo>
                  <a:lnTo>
                    <a:pt x="49" y="16075"/>
                  </a:lnTo>
                  <a:lnTo>
                    <a:pt x="97" y="16148"/>
                  </a:lnTo>
                  <a:lnTo>
                    <a:pt x="170" y="16197"/>
                  </a:lnTo>
                  <a:lnTo>
                    <a:pt x="244" y="16221"/>
                  </a:lnTo>
                  <a:lnTo>
                    <a:pt x="341" y="16246"/>
                  </a:lnTo>
                  <a:lnTo>
                    <a:pt x="463" y="16221"/>
                  </a:lnTo>
                  <a:lnTo>
                    <a:pt x="560" y="16173"/>
                  </a:lnTo>
                  <a:lnTo>
                    <a:pt x="6137" y="13323"/>
                  </a:lnTo>
                  <a:lnTo>
                    <a:pt x="6137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7" name="Shape 647"/>
            <p:cNvSpPr/>
            <p:nvPr/>
          </p:nvSpPr>
          <p:spPr>
            <a:xfrm>
              <a:off x="4234975" y="306925"/>
              <a:ext cx="154075" cy="405525"/>
            </a:xfrm>
            <a:custGeom>
              <a:pathLst>
                <a:path extrusionOk="0" fill="none" h="16221" w="6163">
                  <a:moveTo>
                    <a:pt x="5578" y="49"/>
                  </a:moveTo>
                  <a:lnTo>
                    <a:pt x="0" y="2898"/>
                  </a:lnTo>
                  <a:lnTo>
                    <a:pt x="0" y="16221"/>
                  </a:lnTo>
                  <a:lnTo>
                    <a:pt x="5626" y="13371"/>
                  </a:lnTo>
                  <a:lnTo>
                    <a:pt x="5626" y="13371"/>
                  </a:lnTo>
                  <a:lnTo>
                    <a:pt x="5724" y="13322"/>
                  </a:lnTo>
                  <a:lnTo>
                    <a:pt x="5845" y="13225"/>
                  </a:lnTo>
                  <a:lnTo>
                    <a:pt x="5918" y="13127"/>
                  </a:lnTo>
                  <a:lnTo>
                    <a:pt x="6016" y="13030"/>
                  </a:lnTo>
                  <a:lnTo>
                    <a:pt x="6065" y="12908"/>
                  </a:lnTo>
                  <a:lnTo>
                    <a:pt x="6113" y="12786"/>
                  </a:lnTo>
                  <a:lnTo>
                    <a:pt x="6138" y="12665"/>
                  </a:lnTo>
                  <a:lnTo>
                    <a:pt x="6162" y="12543"/>
                  </a:lnTo>
                  <a:lnTo>
                    <a:pt x="6162" y="341"/>
                  </a:lnTo>
                  <a:lnTo>
                    <a:pt x="6162" y="341"/>
                  </a:lnTo>
                  <a:lnTo>
                    <a:pt x="6138" y="219"/>
                  </a:lnTo>
                  <a:lnTo>
                    <a:pt x="6113" y="146"/>
                  </a:lnTo>
                  <a:lnTo>
                    <a:pt x="6065" y="73"/>
                  </a:lnTo>
                  <a:lnTo>
                    <a:pt x="5992" y="24"/>
                  </a:lnTo>
                  <a:lnTo>
                    <a:pt x="5894" y="0"/>
                  </a:lnTo>
                  <a:lnTo>
                    <a:pt x="5797" y="0"/>
                  </a:lnTo>
                  <a:lnTo>
                    <a:pt x="5699" y="0"/>
                  </a:lnTo>
                  <a:lnTo>
                    <a:pt x="5578" y="49"/>
                  </a:lnTo>
                  <a:lnTo>
                    <a:pt x="5578" y="4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8" name="Shape 648"/>
            <p:cNvSpPr/>
            <p:nvPr/>
          </p:nvSpPr>
          <p:spPr>
            <a:xfrm>
              <a:off x="4295850" y="442075"/>
              <a:ext cx="46300" cy="26225"/>
            </a:xfrm>
            <a:custGeom>
              <a:pathLst>
                <a:path extrusionOk="0" fill="none" h="1049" w="1852">
                  <a:moveTo>
                    <a:pt x="1" y="1"/>
                  </a:moveTo>
                  <a:lnTo>
                    <a:pt x="1852" y="104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9" name="Shape 649"/>
            <p:cNvSpPr/>
            <p:nvPr/>
          </p:nvSpPr>
          <p:spPr>
            <a:xfrm>
              <a:off x="4296475" y="415900"/>
              <a:ext cx="45075" cy="78575"/>
            </a:xfrm>
            <a:custGeom>
              <a:pathLst>
                <a:path extrusionOk="0" fill="none" h="3143" w="1803">
                  <a:moveTo>
                    <a:pt x="1802" y="1"/>
                  </a:moveTo>
                  <a:lnTo>
                    <a:pt x="0" y="314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0" name="Shape 650"/>
            <p:cNvSpPr/>
            <p:nvPr/>
          </p:nvSpPr>
          <p:spPr>
            <a:xfrm>
              <a:off x="3968275" y="590050"/>
              <a:ext cx="25" cy="6100"/>
            </a:xfrm>
            <a:custGeom>
              <a:pathLst>
                <a:path extrusionOk="0" fill="none" h="244" w="1">
                  <a:moveTo>
                    <a:pt x="1" y="244"/>
                  </a:moveTo>
                  <a:lnTo>
                    <a:pt x="1" y="244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1" name="Shape 651"/>
            <p:cNvSpPr/>
            <p:nvPr/>
          </p:nvSpPr>
          <p:spPr>
            <a:xfrm>
              <a:off x="3970725" y="558375"/>
              <a:ext cx="1850" cy="12200"/>
            </a:xfrm>
            <a:custGeom>
              <a:pathLst>
                <a:path extrusionOk="0" fill="none" h="488" w="74">
                  <a:moveTo>
                    <a:pt x="0" y="488"/>
                  </a:moveTo>
                  <a:lnTo>
                    <a:pt x="7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2" name="Shape 652"/>
            <p:cNvSpPr/>
            <p:nvPr/>
          </p:nvSpPr>
          <p:spPr>
            <a:xfrm>
              <a:off x="3976200" y="527325"/>
              <a:ext cx="3675" cy="12200"/>
            </a:xfrm>
            <a:custGeom>
              <a:pathLst>
                <a:path extrusionOk="0" fill="none" h="488" w="147">
                  <a:moveTo>
                    <a:pt x="0" y="488"/>
                  </a:moveTo>
                  <a:lnTo>
                    <a:pt x="98" y="147"/>
                  </a:lnTo>
                  <a:lnTo>
                    <a:pt x="147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3" name="Shape 653"/>
            <p:cNvSpPr/>
            <p:nvPr/>
          </p:nvSpPr>
          <p:spPr>
            <a:xfrm>
              <a:off x="3985950" y="498100"/>
              <a:ext cx="4875" cy="10975"/>
            </a:xfrm>
            <a:custGeom>
              <a:pathLst>
                <a:path extrusionOk="0" fill="none" h="439" w="195">
                  <a:moveTo>
                    <a:pt x="0" y="439"/>
                  </a:moveTo>
                  <a:lnTo>
                    <a:pt x="195" y="25"/>
                  </a:lnTo>
                  <a:lnTo>
                    <a:pt x="195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4" name="Shape 654"/>
            <p:cNvSpPr/>
            <p:nvPr/>
          </p:nvSpPr>
          <p:spPr>
            <a:xfrm>
              <a:off x="4000550" y="471300"/>
              <a:ext cx="7325" cy="9775"/>
            </a:xfrm>
            <a:custGeom>
              <a:pathLst>
                <a:path extrusionOk="0" fill="none" h="391" w="293">
                  <a:moveTo>
                    <a:pt x="1" y="391"/>
                  </a:moveTo>
                  <a:lnTo>
                    <a:pt x="74" y="269"/>
                  </a:lnTo>
                  <a:lnTo>
                    <a:pt x="29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5" name="Shape 655"/>
            <p:cNvSpPr/>
            <p:nvPr/>
          </p:nvSpPr>
          <p:spPr>
            <a:xfrm>
              <a:off x="4021250" y="450600"/>
              <a:ext cx="10375" cy="6725"/>
            </a:xfrm>
            <a:custGeom>
              <a:pathLst>
                <a:path extrusionOk="0" fill="none" h="269" w="415">
                  <a:moveTo>
                    <a:pt x="1" y="269"/>
                  </a:moveTo>
                  <a:lnTo>
                    <a:pt x="25" y="244"/>
                  </a:lnTo>
                  <a:lnTo>
                    <a:pt x="220" y="123"/>
                  </a:lnTo>
                  <a:lnTo>
                    <a:pt x="415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6" name="Shape 656"/>
            <p:cNvSpPr/>
            <p:nvPr/>
          </p:nvSpPr>
          <p:spPr>
            <a:xfrm>
              <a:off x="4049250" y="440250"/>
              <a:ext cx="11600" cy="2475"/>
            </a:xfrm>
            <a:custGeom>
              <a:pathLst>
                <a:path extrusionOk="0" fill="none" h="99" w="464">
                  <a:moveTo>
                    <a:pt x="1" y="98"/>
                  </a:moveTo>
                  <a:lnTo>
                    <a:pt x="220" y="50"/>
                  </a:lnTo>
                  <a:lnTo>
                    <a:pt x="464" y="1"/>
                  </a:lnTo>
                  <a:lnTo>
                    <a:pt x="464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7" name="Shape 657"/>
            <p:cNvSpPr/>
            <p:nvPr/>
          </p:nvSpPr>
          <p:spPr>
            <a:xfrm>
              <a:off x="4080325" y="439650"/>
              <a:ext cx="12200" cy="1850"/>
            </a:xfrm>
            <a:custGeom>
              <a:pathLst>
                <a:path extrusionOk="0" fill="none" h="74" w="488">
                  <a:moveTo>
                    <a:pt x="0" y="0"/>
                  </a:moveTo>
                  <a:lnTo>
                    <a:pt x="146" y="0"/>
                  </a:lnTo>
                  <a:lnTo>
                    <a:pt x="463" y="74"/>
                  </a:lnTo>
                  <a:lnTo>
                    <a:pt x="487" y="7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8" name="Shape 658"/>
            <p:cNvSpPr/>
            <p:nvPr/>
          </p:nvSpPr>
          <p:spPr>
            <a:xfrm>
              <a:off x="4110150" y="450000"/>
              <a:ext cx="9150" cy="7950"/>
            </a:xfrm>
            <a:custGeom>
              <a:pathLst>
                <a:path extrusionOk="0" fill="none" h="318" w="366">
                  <a:moveTo>
                    <a:pt x="0" y="1"/>
                  </a:moveTo>
                  <a:lnTo>
                    <a:pt x="98" y="74"/>
                  </a:lnTo>
                  <a:lnTo>
                    <a:pt x="317" y="268"/>
                  </a:lnTo>
                  <a:lnTo>
                    <a:pt x="366" y="317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9" name="Shape 659"/>
            <p:cNvSpPr/>
            <p:nvPr/>
          </p:nvSpPr>
          <p:spPr>
            <a:xfrm>
              <a:off x="4130250" y="473750"/>
              <a:ext cx="4900" cy="10975"/>
            </a:xfrm>
            <a:custGeom>
              <a:pathLst>
                <a:path extrusionOk="0" fill="none" h="439" w="196">
                  <a:moveTo>
                    <a:pt x="0" y="0"/>
                  </a:moveTo>
                  <a:lnTo>
                    <a:pt x="25" y="73"/>
                  </a:lnTo>
                  <a:lnTo>
                    <a:pt x="171" y="366"/>
                  </a:lnTo>
                  <a:lnTo>
                    <a:pt x="195" y="43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0" name="Shape 660"/>
            <p:cNvSpPr/>
            <p:nvPr/>
          </p:nvSpPr>
          <p:spPr>
            <a:xfrm>
              <a:off x="4141800" y="502975"/>
              <a:ext cx="3700" cy="11600"/>
            </a:xfrm>
            <a:custGeom>
              <a:pathLst>
                <a:path extrusionOk="0" fill="none" h="464" w="148">
                  <a:moveTo>
                    <a:pt x="1" y="0"/>
                  </a:moveTo>
                  <a:lnTo>
                    <a:pt x="147" y="46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1" name="Shape 661"/>
            <p:cNvSpPr/>
            <p:nvPr/>
          </p:nvSpPr>
          <p:spPr>
            <a:xfrm>
              <a:off x="4150950" y="533425"/>
              <a:ext cx="3675" cy="11575"/>
            </a:xfrm>
            <a:custGeom>
              <a:pathLst>
                <a:path extrusionOk="0" fill="none" h="463" w="147">
                  <a:moveTo>
                    <a:pt x="0" y="0"/>
                  </a:moveTo>
                  <a:lnTo>
                    <a:pt x="146" y="46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2" name="Shape 662"/>
            <p:cNvSpPr/>
            <p:nvPr/>
          </p:nvSpPr>
          <p:spPr>
            <a:xfrm>
              <a:off x="4160675" y="563850"/>
              <a:ext cx="4900" cy="11000"/>
            </a:xfrm>
            <a:custGeom>
              <a:pathLst>
                <a:path extrusionOk="0" fill="none" h="440" w="196">
                  <a:moveTo>
                    <a:pt x="1" y="1"/>
                  </a:moveTo>
                  <a:lnTo>
                    <a:pt x="50" y="123"/>
                  </a:lnTo>
                  <a:lnTo>
                    <a:pt x="196" y="415"/>
                  </a:lnTo>
                  <a:lnTo>
                    <a:pt x="196" y="43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3" name="Shape 663"/>
            <p:cNvSpPr/>
            <p:nvPr/>
          </p:nvSpPr>
          <p:spPr>
            <a:xfrm>
              <a:off x="4175300" y="591875"/>
              <a:ext cx="7325" cy="9150"/>
            </a:xfrm>
            <a:custGeom>
              <a:pathLst>
                <a:path extrusionOk="0" fill="none" h="366" w="293">
                  <a:moveTo>
                    <a:pt x="0" y="0"/>
                  </a:moveTo>
                  <a:lnTo>
                    <a:pt x="98" y="146"/>
                  </a:lnTo>
                  <a:lnTo>
                    <a:pt x="293" y="366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4" name="Shape 664"/>
            <p:cNvSpPr/>
            <p:nvPr/>
          </p:nvSpPr>
          <p:spPr>
            <a:xfrm>
              <a:off x="4198425" y="613175"/>
              <a:ext cx="11000" cy="4900"/>
            </a:xfrm>
            <a:custGeom>
              <a:pathLst>
                <a:path extrusionOk="0" fill="none" h="196" w="440">
                  <a:moveTo>
                    <a:pt x="1" y="1"/>
                  </a:moveTo>
                  <a:lnTo>
                    <a:pt x="171" y="98"/>
                  </a:lnTo>
                  <a:lnTo>
                    <a:pt x="439" y="195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5" name="Shape 665"/>
            <p:cNvSpPr/>
            <p:nvPr/>
          </p:nvSpPr>
          <p:spPr>
            <a:xfrm>
              <a:off x="4228275" y="621100"/>
              <a:ext cx="12200" cy="625"/>
            </a:xfrm>
            <a:custGeom>
              <a:pathLst>
                <a:path extrusionOk="0" fill="none" h="25" w="488">
                  <a:moveTo>
                    <a:pt x="0" y="0"/>
                  </a:moveTo>
                  <a:lnTo>
                    <a:pt x="49" y="25"/>
                  </a:lnTo>
                  <a:lnTo>
                    <a:pt x="487" y="0"/>
                  </a:lnTo>
                  <a:lnTo>
                    <a:pt x="487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6" name="Shape 666"/>
            <p:cNvSpPr/>
            <p:nvPr/>
          </p:nvSpPr>
          <p:spPr>
            <a:xfrm>
              <a:off x="4259925" y="616225"/>
              <a:ext cx="11600" cy="3075"/>
            </a:xfrm>
            <a:custGeom>
              <a:pathLst>
                <a:path extrusionOk="0" fill="none" h="123" w="464">
                  <a:moveTo>
                    <a:pt x="1" y="122"/>
                  </a:moveTo>
                  <a:lnTo>
                    <a:pt x="196" y="73"/>
                  </a:lnTo>
                  <a:lnTo>
                    <a:pt x="464" y="0"/>
                  </a:lnTo>
                  <a:lnTo>
                    <a:pt x="46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7" name="Shape 667"/>
            <p:cNvSpPr/>
            <p:nvPr/>
          </p:nvSpPr>
          <p:spPr>
            <a:xfrm>
              <a:off x="4289775" y="602225"/>
              <a:ext cx="10375" cy="6725"/>
            </a:xfrm>
            <a:custGeom>
              <a:pathLst>
                <a:path extrusionOk="0" fill="none" h="269" w="415">
                  <a:moveTo>
                    <a:pt x="0" y="268"/>
                  </a:moveTo>
                  <a:lnTo>
                    <a:pt x="195" y="146"/>
                  </a:lnTo>
                  <a:lnTo>
                    <a:pt x="390" y="0"/>
                  </a:lnTo>
                  <a:lnTo>
                    <a:pt x="41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8" name="Shape 668"/>
            <p:cNvSpPr/>
            <p:nvPr/>
          </p:nvSpPr>
          <p:spPr>
            <a:xfrm>
              <a:off x="4313525" y="577875"/>
              <a:ext cx="6100" cy="10375"/>
            </a:xfrm>
            <a:custGeom>
              <a:pathLst>
                <a:path extrusionOk="0" fill="none" h="415" w="244">
                  <a:moveTo>
                    <a:pt x="0" y="414"/>
                  </a:moveTo>
                  <a:lnTo>
                    <a:pt x="24" y="365"/>
                  </a:lnTo>
                  <a:lnTo>
                    <a:pt x="146" y="195"/>
                  </a:lnTo>
                  <a:lnTo>
                    <a:pt x="24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9" name="Shape 669"/>
            <p:cNvSpPr/>
            <p:nvPr/>
          </p:nvSpPr>
          <p:spPr>
            <a:xfrm>
              <a:off x="4326300" y="547425"/>
              <a:ext cx="2450" cy="12200"/>
            </a:xfrm>
            <a:custGeom>
              <a:pathLst>
                <a:path extrusionOk="0" fill="none" h="488" w="98">
                  <a:moveTo>
                    <a:pt x="0" y="487"/>
                  </a:moveTo>
                  <a:lnTo>
                    <a:pt x="49" y="293"/>
                  </a:lnTo>
                  <a:lnTo>
                    <a:pt x="9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0" name="Shape 670"/>
            <p:cNvSpPr/>
            <p:nvPr/>
          </p:nvSpPr>
          <p:spPr>
            <a:xfrm>
              <a:off x="4329350" y="515750"/>
              <a:ext cx="625" cy="12200"/>
            </a:xfrm>
            <a:custGeom>
              <a:pathLst>
                <a:path extrusionOk="0" fill="none" h="488" w="25">
                  <a:moveTo>
                    <a:pt x="25" y="488"/>
                  </a:moveTo>
                  <a:lnTo>
                    <a:pt x="25" y="464"/>
                  </a:lnTo>
                  <a:lnTo>
                    <a:pt x="25" y="123"/>
                  </a:ln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1" name="Shape 671"/>
            <p:cNvSpPr/>
            <p:nvPr/>
          </p:nvSpPr>
          <p:spPr>
            <a:xfrm>
              <a:off x="4325075" y="488975"/>
              <a:ext cx="1250" cy="6100"/>
            </a:xfrm>
            <a:custGeom>
              <a:pathLst>
                <a:path extrusionOk="0" fill="none" h="244" w="50">
                  <a:moveTo>
                    <a:pt x="49" y="244"/>
                  </a:moveTo>
                  <a:lnTo>
                    <a:pt x="49" y="244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72" name="Shape 672"/>
          <p:cNvGrpSpPr/>
          <p:nvPr/>
        </p:nvGrpSpPr>
        <p:grpSpPr>
          <a:xfrm>
            <a:off x="5441252" y="387777"/>
            <a:ext cx="332669" cy="332669"/>
            <a:chOff x="6649150" y="309350"/>
            <a:chExt cx="395800" cy="395800"/>
          </a:xfrm>
        </p:grpSpPr>
        <p:sp>
          <p:nvSpPr>
            <p:cNvPr id="673" name="Shape 673"/>
            <p:cNvSpPr/>
            <p:nvPr/>
          </p:nvSpPr>
          <p:spPr>
            <a:xfrm>
              <a:off x="6649150" y="309350"/>
              <a:ext cx="395800" cy="395800"/>
            </a:xfrm>
            <a:custGeom>
              <a:pathLst>
                <a:path extrusionOk="0" fill="none" h="15832" w="15832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4" name="Shape 674"/>
            <p:cNvSpPr/>
            <p:nvPr/>
          </p:nvSpPr>
          <p:spPr>
            <a:xfrm>
              <a:off x="6673500" y="333700"/>
              <a:ext cx="347100" cy="347100"/>
            </a:xfrm>
            <a:custGeom>
              <a:pathLst>
                <a:path extrusionOk="0" fill="none" h="13884" w="13884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5" name="Shape 675"/>
            <p:cNvSpPr/>
            <p:nvPr/>
          </p:nvSpPr>
          <p:spPr>
            <a:xfrm>
              <a:off x="6848850" y="397625"/>
              <a:ext cx="54825" cy="169300"/>
            </a:xfrm>
            <a:custGeom>
              <a:pathLst>
                <a:path extrusionOk="0" fill="none" h="6772" w="2193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6" name="Shape 676"/>
            <p:cNvSpPr/>
            <p:nvPr/>
          </p:nvSpPr>
          <p:spPr>
            <a:xfrm>
              <a:off x="6847025" y="333700"/>
              <a:ext cx="25" cy="29250"/>
            </a:xfrm>
            <a:custGeom>
              <a:pathLst>
                <a:path extrusionOk="0" fill="none" h="1170" w="1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7" name="Shape 677"/>
            <p:cNvSpPr/>
            <p:nvPr/>
          </p:nvSpPr>
          <p:spPr>
            <a:xfrm>
              <a:off x="6760575" y="356850"/>
              <a:ext cx="25" cy="25"/>
            </a:xfrm>
            <a:custGeom>
              <a:pathLst>
                <a:path extrusionOk="0" fill="none" h="1" w="1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8" name="Shape 678"/>
            <p:cNvSpPr/>
            <p:nvPr/>
          </p:nvSpPr>
          <p:spPr>
            <a:xfrm>
              <a:off x="6760575" y="356850"/>
              <a:ext cx="14025" cy="24975"/>
            </a:xfrm>
            <a:custGeom>
              <a:pathLst>
                <a:path extrusionOk="0" fill="none" h="999" w="561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9" name="Shape 679"/>
            <p:cNvSpPr/>
            <p:nvPr/>
          </p:nvSpPr>
          <p:spPr>
            <a:xfrm>
              <a:off x="6696650" y="420775"/>
              <a:ext cx="25" cy="25"/>
            </a:xfrm>
            <a:custGeom>
              <a:pathLst>
                <a:path extrusionOk="0" fill="none" h="1" w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0" name="Shape 680"/>
            <p:cNvSpPr/>
            <p:nvPr/>
          </p:nvSpPr>
          <p:spPr>
            <a:xfrm>
              <a:off x="6696650" y="420775"/>
              <a:ext cx="24975" cy="14025"/>
            </a:xfrm>
            <a:custGeom>
              <a:pathLst>
                <a:path extrusionOk="0" fill="none" h="561" w="999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1" name="Shape 681"/>
            <p:cNvSpPr/>
            <p:nvPr/>
          </p:nvSpPr>
          <p:spPr>
            <a:xfrm>
              <a:off x="6673500" y="507225"/>
              <a:ext cx="29250" cy="25"/>
            </a:xfrm>
            <a:custGeom>
              <a:pathLst>
                <a:path extrusionOk="0" fill="none" h="1" w="117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2" name="Shape 682"/>
            <p:cNvSpPr/>
            <p:nvPr/>
          </p:nvSpPr>
          <p:spPr>
            <a:xfrm>
              <a:off x="6696650" y="593700"/>
              <a:ext cx="25" cy="25"/>
            </a:xfrm>
            <a:custGeom>
              <a:pathLst>
                <a:path extrusionOk="0" fill="none" h="1" w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3" name="Shape 683"/>
            <p:cNvSpPr/>
            <p:nvPr/>
          </p:nvSpPr>
          <p:spPr>
            <a:xfrm>
              <a:off x="6696650" y="579700"/>
              <a:ext cx="24975" cy="14025"/>
            </a:xfrm>
            <a:custGeom>
              <a:pathLst>
                <a:path extrusionOk="0" fill="none" h="561" w="999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4" name="Shape 684"/>
            <p:cNvSpPr/>
            <p:nvPr/>
          </p:nvSpPr>
          <p:spPr>
            <a:xfrm>
              <a:off x="6760575" y="632675"/>
              <a:ext cx="14025" cy="24975"/>
            </a:xfrm>
            <a:custGeom>
              <a:pathLst>
                <a:path extrusionOk="0" fill="none" h="999" w="561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5" name="Shape 685"/>
            <p:cNvSpPr/>
            <p:nvPr/>
          </p:nvSpPr>
          <p:spPr>
            <a:xfrm>
              <a:off x="6760575" y="657625"/>
              <a:ext cx="25" cy="25"/>
            </a:xfrm>
            <a:custGeom>
              <a:pathLst>
                <a:path extrusionOk="0" fill="none" h="1" w="1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6" name="Shape 686"/>
            <p:cNvSpPr/>
            <p:nvPr/>
          </p:nvSpPr>
          <p:spPr>
            <a:xfrm>
              <a:off x="6847025" y="651550"/>
              <a:ext cx="25" cy="29250"/>
            </a:xfrm>
            <a:custGeom>
              <a:pathLst>
                <a:path extrusionOk="0" fill="none" h="1170" w="1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7" name="Shape 687"/>
            <p:cNvSpPr/>
            <p:nvPr/>
          </p:nvSpPr>
          <p:spPr>
            <a:xfrm>
              <a:off x="6919500" y="632675"/>
              <a:ext cx="14025" cy="24975"/>
            </a:xfrm>
            <a:custGeom>
              <a:pathLst>
                <a:path extrusionOk="0" fill="none" h="999" w="561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8" name="Shape 688"/>
            <p:cNvSpPr/>
            <p:nvPr/>
          </p:nvSpPr>
          <p:spPr>
            <a:xfrm>
              <a:off x="6933500" y="657625"/>
              <a:ext cx="25" cy="25"/>
            </a:xfrm>
            <a:custGeom>
              <a:pathLst>
                <a:path extrusionOk="0" fill="none" h="1" w="1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6972475" y="579700"/>
              <a:ext cx="24975" cy="14025"/>
            </a:xfrm>
            <a:custGeom>
              <a:pathLst>
                <a:path extrusionOk="0" fill="none" h="561" w="999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0" name="Shape 690"/>
            <p:cNvSpPr/>
            <p:nvPr/>
          </p:nvSpPr>
          <p:spPr>
            <a:xfrm>
              <a:off x="6997425" y="593700"/>
              <a:ext cx="25" cy="25"/>
            </a:xfrm>
            <a:custGeom>
              <a:pathLst>
                <a:path extrusionOk="0" fill="none" h="1" w="1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1" name="Shape 691"/>
            <p:cNvSpPr/>
            <p:nvPr/>
          </p:nvSpPr>
          <p:spPr>
            <a:xfrm>
              <a:off x="6991350" y="507225"/>
              <a:ext cx="29250" cy="25"/>
            </a:xfrm>
            <a:custGeom>
              <a:pathLst>
                <a:path extrusionOk="0" fill="none" h="1" w="117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2" name="Shape 692"/>
            <p:cNvSpPr/>
            <p:nvPr/>
          </p:nvSpPr>
          <p:spPr>
            <a:xfrm>
              <a:off x="6972475" y="420775"/>
              <a:ext cx="24975" cy="14025"/>
            </a:xfrm>
            <a:custGeom>
              <a:pathLst>
                <a:path extrusionOk="0" fill="none" h="561" w="999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3" name="Shape 693"/>
            <p:cNvSpPr/>
            <p:nvPr/>
          </p:nvSpPr>
          <p:spPr>
            <a:xfrm>
              <a:off x="6997425" y="420775"/>
              <a:ext cx="25" cy="25"/>
            </a:xfrm>
            <a:custGeom>
              <a:pathLst>
                <a:path extrusionOk="0" fill="none" h="1" w="1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4" name="Shape 694"/>
            <p:cNvSpPr/>
            <p:nvPr/>
          </p:nvSpPr>
          <p:spPr>
            <a:xfrm>
              <a:off x="6919500" y="356850"/>
              <a:ext cx="14025" cy="24975"/>
            </a:xfrm>
            <a:custGeom>
              <a:pathLst>
                <a:path extrusionOk="0" fill="none" h="999" w="561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5" name="Shape 695"/>
            <p:cNvSpPr/>
            <p:nvPr/>
          </p:nvSpPr>
          <p:spPr>
            <a:xfrm>
              <a:off x="6933500" y="356850"/>
              <a:ext cx="25" cy="25"/>
            </a:xfrm>
            <a:custGeom>
              <a:pathLst>
                <a:path extrusionOk="0" fill="none" h="1" w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96" name="Shape 696"/>
          <p:cNvGrpSpPr/>
          <p:nvPr/>
        </p:nvGrpSpPr>
        <p:grpSpPr>
          <a:xfrm>
            <a:off x="4873704" y="395447"/>
            <a:ext cx="337796" cy="319873"/>
            <a:chOff x="5973900" y="318475"/>
            <a:chExt cx="401900" cy="380575"/>
          </a:xfrm>
        </p:grpSpPr>
        <p:sp>
          <p:nvSpPr>
            <p:cNvPr id="697" name="Shape 697"/>
            <p:cNvSpPr/>
            <p:nvPr/>
          </p:nvSpPr>
          <p:spPr>
            <a:xfrm>
              <a:off x="5973900" y="337975"/>
              <a:ext cx="401900" cy="67000"/>
            </a:xfrm>
            <a:custGeom>
              <a:pathLst>
                <a:path extrusionOk="0" fill="none" h="2680" w="16076">
                  <a:moveTo>
                    <a:pt x="16075" y="2679"/>
                  </a:moveTo>
                  <a:lnTo>
                    <a:pt x="16075" y="0"/>
                  </a:lnTo>
                  <a:lnTo>
                    <a:pt x="1" y="0"/>
                  </a:lnTo>
                  <a:lnTo>
                    <a:pt x="1" y="2679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8" name="Shape 698"/>
            <p:cNvSpPr/>
            <p:nvPr/>
          </p:nvSpPr>
          <p:spPr>
            <a:xfrm>
              <a:off x="6024450" y="348325"/>
              <a:ext cx="45075" cy="45075"/>
            </a:xfrm>
            <a:custGeom>
              <a:pathLst>
                <a:path extrusionOk="0" fill="none" h="1803" w="1803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3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3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2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2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9" name="Shape 699"/>
            <p:cNvSpPr/>
            <p:nvPr/>
          </p:nvSpPr>
          <p:spPr>
            <a:xfrm>
              <a:off x="6280175" y="348325"/>
              <a:ext cx="45075" cy="45075"/>
            </a:xfrm>
            <a:custGeom>
              <a:pathLst>
                <a:path extrusionOk="0" fill="none" h="1803" w="1803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4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4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3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3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0" name="Shape 700"/>
            <p:cNvSpPr/>
            <p:nvPr/>
          </p:nvSpPr>
          <p:spPr>
            <a:xfrm>
              <a:off x="5973900" y="667375"/>
              <a:ext cx="401900" cy="31675"/>
            </a:xfrm>
            <a:custGeom>
              <a:pathLst>
                <a:path extrusionOk="0" fill="none" h="1267" w="16076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58"/>
                  </a:lnTo>
                  <a:lnTo>
                    <a:pt x="74" y="804"/>
                  </a:lnTo>
                  <a:lnTo>
                    <a:pt x="147" y="926"/>
                  </a:lnTo>
                  <a:lnTo>
                    <a:pt x="220" y="1048"/>
                  </a:lnTo>
                  <a:lnTo>
                    <a:pt x="342" y="1145"/>
                  </a:lnTo>
                  <a:lnTo>
                    <a:pt x="488" y="1218"/>
                  </a:lnTo>
                  <a:lnTo>
                    <a:pt x="634" y="1267"/>
                  </a:lnTo>
                  <a:lnTo>
                    <a:pt x="780" y="1267"/>
                  </a:lnTo>
                  <a:lnTo>
                    <a:pt x="15296" y="1267"/>
                  </a:lnTo>
                  <a:lnTo>
                    <a:pt x="15296" y="1267"/>
                  </a:lnTo>
                  <a:lnTo>
                    <a:pt x="15442" y="1267"/>
                  </a:lnTo>
                  <a:lnTo>
                    <a:pt x="15588" y="1218"/>
                  </a:lnTo>
                  <a:lnTo>
                    <a:pt x="15734" y="1145"/>
                  </a:lnTo>
                  <a:lnTo>
                    <a:pt x="15856" y="1048"/>
                  </a:lnTo>
                  <a:lnTo>
                    <a:pt x="15929" y="926"/>
                  </a:lnTo>
                  <a:lnTo>
                    <a:pt x="16002" y="804"/>
                  </a:lnTo>
                  <a:lnTo>
                    <a:pt x="16051" y="658"/>
                  </a:lnTo>
                  <a:lnTo>
                    <a:pt x="16075" y="487"/>
                  </a:lnTo>
                  <a:lnTo>
                    <a:pt x="16075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1" name="Shape 701"/>
            <p:cNvSpPr/>
            <p:nvPr/>
          </p:nvSpPr>
          <p:spPr>
            <a:xfrm>
              <a:off x="6302700" y="318475"/>
              <a:ext cx="28650" cy="63350"/>
            </a:xfrm>
            <a:custGeom>
              <a:pathLst>
                <a:path extrusionOk="0" fill="none" h="2534" w="1146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4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2" name="Shape 702"/>
            <p:cNvSpPr/>
            <p:nvPr/>
          </p:nvSpPr>
          <p:spPr>
            <a:xfrm>
              <a:off x="6046975" y="318475"/>
              <a:ext cx="28650" cy="63350"/>
            </a:xfrm>
            <a:custGeom>
              <a:pathLst>
                <a:path extrusionOk="0" fill="none" h="2534" w="1146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2" y="1"/>
                  </a:lnTo>
                  <a:lnTo>
                    <a:pt x="682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3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3" name="Shape 703"/>
            <p:cNvSpPr/>
            <p:nvPr/>
          </p:nvSpPr>
          <p:spPr>
            <a:xfrm>
              <a:off x="5973900" y="407375"/>
              <a:ext cx="401900" cy="272200"/>
            </a:xfrm>
            <a:custGeom>
              <a:pathLst>
                <a:path extrusionOk="0" fill="none" h="10888" w="16076">
                  <a:moveTo>
                    <a:pt x="1" y="1"/>
                  </a:moveTo>
                  <a:lnTo>
                    <a:pt x="1" y="10303"/>
                  </a:lnTo>
                  <a:lnTo>
                    <a:pt x="1" y="10303"/>
                  </a:lnTo>
                  <a:lnTo>
                    <a:pt x="25" y="10400"/>
                  </a:lnTo>
                  <a:lnTo>
                    <a:pt x="74" y="10498"/>
                  </a:lnTo>
                  <a:lnTo>
                    <a:pt x="147" y="10595"/>
                  </a:lnTo>
                  <a:lnTo>
                    <a:pt x="220" y="10693"/>
                  </a:lnTo>
                  <a:lnTo>
                    <a:pt x="342" y="10766"/>
                  </a:lnTo>
                  <a:lnTo>
                    <a:pt x="488" y="10839"/>
                  </a:lnTo>
                  <a:lnTo>
                    <a:pt x="634" y="10887"/>
                  </a:lnTo>
                  <a:lnTo>
                    <a:pt x="780" y="10887"/>
                  </a:lnTo>
                  <a:lnTo>
                    <a:pt x="15296" y="10887"/>
                  </a:lnTo>
                  <a:lnTo>
                    <a:pt x="15296" y="10887"/>
                  </a:lnTo>
                  <a:lnTo>
                    <a:pt x="15442" y="10887"/>
                  </a:lnTo>
                  <a:lnTo>
                    <a:pt x="15588" y="10839"/>
                  </a:lnTo>
                  <a:lnTo>
                    <a:pt x="15734" y="10766"/>
                  </a:lnTo>
                  <a:lnTo>
                    <a:pt x="15856" y="10668"/>
                  </a:lnTo>
                  <a:lnTo>
                    <a:pt x="15929" y="10546"/>
                  </a:lnTo>
                  <a:lnTo>
                    <a:pt x="16002" y="10425"/>
                  </a:lnTo>
                  <a:lnTo>
                    <a:pt x="16051" y="10278"/>
                  </a:lnTo>
                  <a:lnTo>
                    <a:pt x="16075" y="10108"/>
                  </a:lnTo>
                  <a:lnTo>
                    <a:pt x="16075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4" name="Shape 704"/>
            <p:cNvSpPr/>
            <p:nvPr/>
          </p:nvSpPr>
          <p:spPr>
            <a:xfrm>
              <a:off x="6024450" y="456100"/>
              <a:ext cx="300800" cy="175375"/>
            </a:xfrm>
            <a:custGeom>
              <a:pathLst>
                <a:path extrusionOk="0" fill="none" h="7015" w="12032">
                  <a:moveTo>
                    <a:pt x="0" y="0"/>
                  </a:moveTo>
                  <a:lnTo>
                    <a:pt x="12032" y="0"/>
                  </a:lnTo>
                  <a:lnTo>
                    <a:pt x="12032" y="7014"/>
                  </a:lnTo>
                  <a:lnTo>
                    <a:pt x="0" y="7014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5" name="Shape 705"/>
            <p:cNvSpPr/>
            <p:nvPr/>
          </p:nvSpPr>
          <p:spPr>
            <a:xfrm>
              <a:off x="6024450" y="573000"/>
              <a:ext cx="300800" cy="25"/>
            </a:xfrm>
            <a:custGeom>
              <a:pathLst>
                <a:path extrusionOk="0" fill="none" h="1" w="12032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6" name="Shape 706"/>
            <p:cNvSpPr/>
            <p:nvPr/>
          </p:nvSpPr>
          <p:spPr>
            <a:xfrm>
              <a:off x="6024450" y="514550"/>
              <a:ext cx="300800" cy="25"/>
            </a:xfrm>
            <a:custGeom>
              <a:pathLst>
                <a:path extrusionOk="0" fill="none" h="1" w="12032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7" name="Shape 707"/>
            <p:cNvSpPr/>
            <p:nvPr/>
          </p:nvSpPr>
          <p:spPr>
            <a:xfrm>
              <a:off x="6264950" y="456100"/>
              <a:ext cx="25" cy="175375"/>
            </a:xfrm>
            <a:custGeom>
              <a:pathLst>
                <a:path extrusionOk="0" fill="none" h="7015" w="1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8" name="Shape 708"/>
            <p:cNvSpPr/>
            <p:nvPr/>
          </p:nvSpPr>
          <p:spPr>
            <a:xfrm>
              <a:off x="6204675" y="456100"/>
              <a:ext cx="25" cy="175375"/>
            </a:xfrm>
            <a:custGeom>
              <a:pathLst>
                <a:path extrusionOk="0" fill="none" h="7015" w="1">
                  <a:moveTo>
                    <a:pt x="0" y="0"/>
                  </a:moveTo>
                  <a:lnTo>
                    <a:pt x="0" y="701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09" name="Shape 709"/>
            <p:cNvSpPr/>
            <p:nvPr/>
          </p:nvSpPr>
          <p:spPr>
            <a:xfrm>
              <a:off x="6145000" y="456100"/>
              <a:ext cx="25" cy="175375"/>
            </a:xfrm>
            <a:custGeom>
              <a:pathLst>
                <a:path extrusionOk="0" fill="none" h="7015" w="1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10" name="Shape 710"/>
            <p:cNvSpPr/>
            <p:nvPr/>
          </p:nvSpPr>
          <p:spPr>
            <a:xfrm>
              <a:off x="6084725" y="456100"/>
              <a:ext cx="25" cy="175375"/>
            </a:xfrm>
            <a:custGeom>
              <a:pathLst>
                <a:path extrusionOk="0" fill="none" h="7015" w="1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11" name="Shape 711"/>
          <p:cNvGrpSpPr/>
          <p:nvPr/>
        </p:nvGrpSpPr>
        <p:grpSpPr>
          <a:xfrm>
            <a:off x="918857" y="908740"/>
            <a:ext cx="342881" cy="418127"/>
            <a:chOff x="1268550" y="929175"/>
            <a:chExt cx="407950" cy="497475"/>
          </a:xfrm>
        </p:grpSpPr>
        <p:sp>
          <p:nvSpPr>
            <p:cNvPr id="712" name="Shape 712"/>
            <p:cNvSpPr/>
            <p:nvPr/>
          </p:nvSpPr>
          <p:spPr>
            <a:xfrm>
              <a:off x="1268550" y="953550"/>
              <a:ext cx="387250" cy="473100"/>
            </a:xfrm>
            <a:custGeom>
              <a:pathLst>
                <a:path extrusionOk="0" fill="none" h="18924" w="15490">
                  <a:moveTo>
                    <a:pt x="15490" y="17828"/>
                  </a:moveTo>
                  <a:lnTo>
                    <a:pt x="15490" y="17828"/>
                  </a:lnTo>
                  <a:lnTo>
                    <a:pt x="15465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7" y="18534"/>
                  </a:lnTo>
                  <a:lnTo>
                    <a:pt x="15051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2" y="18900"/>
                  </a:lnTo>
                  <a:lnTo>
                    <a:pt x="682" y="18802"/>
                  </a:lnTo>
                  <a:lnTo>
                    <a:pt x="511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7" y="18169"/>
                  </a:lnTo>
                  <a:lnTo>
                    <a:pt x="24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4" y="706"/>
                  </a:lnTo>
                  <a:lnTo>
                    <a:pt x="97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13" name="Shape 713"/>
            <p:cNvSpPr/>
            <p:nvPr/>
          </p:nvSpPr>
          <p:spPr>
            <a:xfrm>
              <a:off x="1298975" y="929175"/>
              <a:ext cx="377525" cy="462775"/>
            </a:xfrm>
            <a:custGeom>
              <a:pathLst>
                <a:path extrusionOk="0" fill="none" h="18511" w="15101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6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1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14" name="Shape 714"/>
            <p:cNvSpPr/>
            <p:nvPr/>
          </p:nvSpPr>
          <p:spPr>
            <a:xfrm>
              <a:off x="1592450" y="929175"/>
              <a:ext cx="84050" cy="84050"/>
            </a:xfrm>
            <a:custGeom>
              <a:pathLst>
                <a:path extrusionOk="0" fill="none" h="3362" w="3362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15" name="Shape 715"/>
          <p:cNvGrpSpPr/>
          <p:nvPr/>
        </p:nvGrpSpPr>
        <p:grpSpPr>
          <a:xfrm>
            <a:off x="5404921" y="924605"/>
            <a:ext cx="405331" cy="388962"/>
            <a:chOff x="6605925" y="948050"/>
            <a:chExt cx="482250" cy="462775"/>
          </a:xfrm>
        </p:grpSpPr>
        <p:sp>
          <p:nvSpPr>
            <p:cNvPr id="716" name="Shape 716"/>
            <p:cNvSpPr/>
            <p:nvPr/>
          </p:nvSpPr>
          <p:spPr>
            <a:xfrm>
              <a:off x="6847025" y="1209875"/>
              <a:ext cx="60325" cy="200950"/>
            </a:xfrm>
            <a:custGeom>
              <a:pathLst>
                <a:path extrusionOk="0" fill="none" h="8038" w="2413">
                  <a:moveTo>
                    <a:pt x="2412" y="6820"/>
                  </a:moveTo>
                  <a:lnTo>
                    <a:pt x="2412" y="6820"/>
                  </a:lnTo>
                  <a:lnTo>
                    <a:pt x="2388" y="7063"/>
                  </a:lnTo>
                  <a:lnTo>
                    <a:pt x="2315" y="7283"/>
                  </a:lnTo>
                  <a:lnTo>
                    <a:pt x="2217" y="7502"/>
                  </a:lnTo>
                  <a:lnTo>
                    <a:pt x="2071" y="7672"/>
                  </a:lnTo>
                  <a:lnTo>
                    <a:pt x="1876" y="7818"/>
                  </a:lnTo>
                  <a:lnTo>
                    <a:pt x="1681" y="7940"/>
                  </a:lnTo>
                  <a:lnTo>
                    <a:pt x="1462" y="8013"/>
                  </a:lnTo>
                  <a:lnTo>
                    <a:pt x="1219" y="8038"/>
                  </a:lnTo>
                  <a:lnTo>
                    <a:pt x="1219" y="8038"/>
                  </a:lnTo>
                  <a:lnTo>
                    <a:pt x="975" y="8013"/>
                  </a:lnTo>
                  <a:lnTo>
                    <a:pt x="732" y="7940"/>
                  </a:lnTo>
                  <a:lnTo>
                    <a:pt x="537" y="7818"/>
                  </a:lnTo>
                  <a:lnTo>
                    <a:pt x="366" y="7672"/>
                  </a:lnTo>
                  <a:lnTo>
                    <a:pt x="196" y="7502"/>
                  </a:lnTo>
                  <a:lnTo>
                    <a:pt x="98" y="7283"/>
                  </a:lnTo>
                  <a:lnTo>
                    <a:pt x="25" y="7063"/>
                  </a:lnTo>
                  <a:lnTo>
                    <a:pt x="1" y="6820"/>
                  </a:ln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17" name="Shape 717"/>
            <p:cNvSpPr/>
            <p:nvPr/>
          </p:nvSpPr>
          <p:spPr>
            <a:xfrm>
              <a:off x="6605925" y="971800"/>
              <a:ext cx="482250" cy="228350"/>
            </a:xfrm>
            <a:custGeom>
              <a:pathLst>
                <a:path extrusionOk="0" fill="none" h="9134" w="19290">
                  <a:moveTo>
                    <a:pt x="4993" y="8817"/>
                  </a:moveTo>
                  <a:lnTo>
                    <a:pt x="4993" y="8817"/>
                  </a:lnTo>
                  <a:lnTo>
                    <a:pt x="5212" y="8671"/>
                  </a:lnTo>
                  <a:lnTo>
                    <a:pt x="5456" y="8501"/>
                  </a:lnTo>
                  <a:lnTo>
                    <a:pt x="5748" y="8330"/>
                  </a:lnTo>
                  <a:lnTo>
                    <a:pt x="6040" y="8184"/>
                  </a:lnTo>
                  <a:lnTo>
                    <a:pt x="6357" y="8038"/>
                  </a:lnTo>
                  <a:lnTo>
                    <a:pt x="6674" y="7940"/>
                  </a:lnTo>
                  <a:lnTo>
                    <a:pt x="6990" y="7867"/>
                  </a:lnTo>
                  <a:lnTo>
                    <a:pt x="7307" y="7843"/>
                  </a:lnTo>
                  <a:lnTo>
                    <a:pt x="7307" y="7843"/>
                  </a:lnTo>
                  <a:lnTo>
                    <a:pt x="7623" y="7867"/>
                  </a:lnTo>
                  <a:lnTo>
                    <a:pt x="7916" y="7892"/>
                  </a:lnTo>
                  <a:lnTo>
                    <a:pt x="8184" y="7940"/>
                  </a:lnTo>
                  <a:lnTo>
                    <a:pt x="8452" y="8038"/>
                  </a:lnTo>
                  <a:lnTo>
                    <a:pt x="8719" y="8135"/>
                  </a:lnTo>
                  <a:lnTo>
                    <a:pt x="8963" y="8257"/>
                  </a:lnTo>
                  <a:lnTo>
                    <a:pt x="9182" y="8379"/>
                  </a:lnTo>
                  <a:lnTo>
                    <a:pt x="9401" y="8525"/>
                  </a:lnTo>
                  <a:lnTo>
                    <a:pt x="9888" y="8525"/>
                  </a:lnTo>
                  <a:lnTo>
                    <a:pt x="9888" y="8525"/>
                  </a:lnTo>
                  <a:lnTo>
                    <a:pt x="10108" y="8379"/>
                  </a:lnTo>
                  <a:lnTo>
                    <a:pt x="10327" y="8257"/>
                  </a:lnTo>
                  <a:lnTo>
                    <a:pt x="10570" y="8135"/>
                  </a:lnTo>
                  <a:lnTo>
                    <a:pt x="10838" y="8038"/>
                  </a:lnTo>
                  <a:lnTo>
                    <a:pt x="11106" y="7940"/>
                  </a:lnTo>
                  <a:lnTo>
                    <a:pt x="11374" y="7892"/>
                  </a:lnTo>
                  <a:lnTo>
                    <a:pt x="11666" y="7867"/>
                  </a:lnTo>
                  <a:lnTo>
                    <a:pt x="11983" y="7843"/>
                  </a:lnTo>
                  <a:lnTo>
                    <a:pt x="11983" y="7843"/>
                  </a:lnTo>
                  <a:lnTo>
                    <a:pt x="12300" y="7867"/>
                  </a:lnTo>
                  <a:lnTo>
                    <a:pt x="12616" y="7940"/>
                  </a:lnTo>
                  <a:lnTo>
                    <a:pt x="12933" y="8038"/>
                  </a:lnTo>
                  <a:lnTo>
                    <a:pt x="13249" y="8184"/>
                  </a:lnTo>
                  <a:lnTo>
                    <a:pt x="13542" y="8330"/>
                  </a:lnTo>
                  <a:lnTo>
                    <a:pt x="13834" y="8501"/>
                  </a:lnTo>
                  <a:lnTo>
                    <a:pt x="14078" y="8671"/>
                  </a:lnTo>
                  <a:lnTo>
                    <a:pt x="14297" y="8817"/>
                  </a:lnTo>
                  <a:lnTo>
                    <a:pt x="14297" y="8817"/>
                  </a:lnTo>
                  <a:lnTo>
                    <a:pt x="14516" y="8647"/>
                  </a:lnTo>
                  <a:lnTo>
                    <a:pt x="14784" y="8476"/>
                  </a:lnTo>
                  <a:lnTo>
                    <a:pt x="15052" y="8330"/>
                  </a:lnTo>
                  <a:lnTo>
                    <a:pt x="15368" y="8184"/>
                  </a:lnTo>
                  <a:lnTo>
                    <a:pt x="15685" y="8038"/>
                  </a:lnTo>
                  <a:lnTo>
                    <a:pt x="16002" y="7940"/>
                  </a:lnTo>
                  <a:lnTo>
                    <a:pt x="16343" y="7867"/>
                  </a:lnTo>
                  <a:lnTo>
                    <a:pt x="16659" y="7843"/>
                  </a:lnTo>
                  <a:lnTo>
                    <a:pt x="16659" y="7843"/>
                  </a:lnTo>
                  <a:lnTo>
                    <a:pt x="17073" y="7867"/>
                  </a:lnTo>
                  <a:lnTo>
                    <a:pt x="17487" y="7940"/>
                  </a:lnTo>
                  <a:lnTo>
                    <a:pt x="17853" y="8062"/>
                  </a:lnTo>
                  <a:lnTo>
                    <a:pt x="18218" y="8208"/>
                  </a:lnTo>
                  <a:lnTo>
                    <a:pt x="18534" y="8379"/>
                  </a:lnTo>
                  <a:lnTo>
                    <a:pt x="18827" y="8598"/>
                  </a:lnTo>
                  <a:lnTo>
                    <a:pt x="19095" y="8866"/>
                  </a:lnTo>
                  <a:lnTo>
                    <a:pt x="19289" y="9134"/>
                  </a:lnTo>
                  <a:lnTo>
                    <a:pt x="19289" y="9134"/>
                  </a:lnTo>
                  <a:lnTo>
                    <a:pt x="19265" y="8695"/>
                  </a:lnTo>
                  <a:lnTo>
                    <a:pt x="19192" y="8233"/>
                  </a:lnTo>
                  <a:lnTo>
                    <a:pt x="19119" y="7819"/>
                  </a:lnTo>
                  <a:lnTo>
                    <a:pt x="19046" y="7380"/>
                  </a:lnTo>
                  <a:lnTo>
                    <a:pt x="18924" y="6942"/>
                  </a:lnTo>
                  <a:lnTo>
                    <a:pt x="18802" y="6528"/>
                  </a:lnTo>
                  <a:lnTo>
                    <a:pt x="18632" y="6114"/>
                  </a:lnTo>
                  <a:lnTo>
                    <a:pt x="18486" y="5724"/>
                  </a:lnTo>
                  <a:lnTo>
                    <a:pt x="18291" y="5334"/>
                  </a:lnTo>
                  <a:lnTo>
                    <a:pt x="18072" y="4945"/>
                  </a:lnTo>
                  <a:lnTo>
                    <a:pt x="17853" y="4555"/>
                  </a:lnTo>
                  <a:lnTo>
                    <a:pt x="17609" y="4190"/>
                  </a:lnTo>
                  <a:lnTo>
                    <a:pt x="17365" y="3824"/>
                  </a:lnTo>
                  <a:lnTo>
                    <a:pt x="17073" y="3483"/>
                  </a:lnTo>
                  <a:lnTo>
                    <a:pt x="16781" y="3143"/>
                  </a:lnTo>
                  <a:lnTo>
                    <a:pt x="16464" y="2826"/>
                  </a:lnTo>
                  <a:lnTo>
                    <a:pt x="16464" y="2826"/>
                  </a:lnTo>
                  <a:lnTo>
                    <a:pt x="16148" y="2509"/>
                  </a:lnTo>
                  <a:lnTo>
                    <a:pt x="15831" y="2217"/>
                  </a:lnTo>
                  <a:lnTo>
                    <a:pt x="15490" y="1949"/>
                  </a:lnTo>
                  <a:lnTo>
                    <a:pt x="15125" y="1706"/>
                  </a:lnTo>
                  <a:lnTo>
                    <a:pt x="14759" y="1462"/>
                  </a:lnTo>
                  <a:lnTo>
                    <a:pt x="14394" y="1243"/>
                  </a:lnTo>
                  <a:lnTo>
                    <a:pt x="14004" y="1024"/>
                  </a:lnTo>
                  <a:lnTo>
                    <a:pt x="13615" y="853"/>
                  </a:lnTo>
                  <a:lnTo>
                    <a:pt x="13225" y="683"/>
                  </a:lnTo>
                  <a:lnTo>
                    <a:pt x="12811" y="512"/>
                  </a:lnTo>
                  <a:lnTo>
                    <a:pt x="12397" y="390"/>
                  </a:lnTo>
                  <a:lnTo>
                    <a:pt x="11983" y="269"/>
                  </a:lnTo>
                  <a:lnTo>
                    <a:pt x="11545" y="171"/>
                  </a:lnTo>
                  <a:lnTo>
                    <a:pt x="11131" y="98"/>
                  </a:lnTo>
                  <a:lnTo>
                    <a:pt x="10692" y="49"/>
                  </a:lnTo>
                  <a:lnTo>
                    <a:pt x="10254" y="1"/>
                  </a:lnTo>
                  <a:lnTo>
                    <a:pt x="9036" y="1"/>
                  </a:lnTo>
                  <a:lnTo>
                    <a:pt x="9036" y="1"/>
                  </a:lnTo>
                  <a:lnTo>
                    <a:pt x="8598" y="49"/>
                  </a:lnTo>
                  <a:lnTo>
                    <a:pt x="8159" y="98"/>
                  </a:lnTo>
                  <a:lnTo>
                    <a:pt x="7745" y="171"/>
                  </a:lnTo>
                  <a:lnTo>
                    <a:pt x="7307" y="269"/>
                  </a:lnTo>
                  <a:lnTo>
                    <a:pt x="6893" y="390"/>
                  </a:lnTo>
                  <a:lnTo>
                    <a:pt x="6479" y="512"/>
                  </a:lnTo>
                  <a:lnTo>
                    <a:pt x="6065" y="683"/>
                  </a:lnTo>
                  <a:lnTo>
                    <a:pt x="5675" y="853"/>
                  </a:lnTo>
                  <a:lnTo>
                    <a:pt x="5285" y="1024"/>
                  </a:lnTo>
                  <a:lnTo>
                    <a:pt x="4896" y="1243"/>
                  </a:lnTo>
                  <a:lnTo>
                    <a:pt x="4530" y="1462"/>
                  </a:lnTo>
                  <a:lnTo>
                    <a:pt x="4165" y="1706"/>
                  </a:lnTo>
                  <a:lnTo>
                    <a:pt x="3800" y="1949"/>
                  </a:lnTo>
                  <a:lnTo>
                    <a:pt x="3459" y="2217"/>
                  </a:lnTo>
                  <a:lnTo>
                    <a:pt x="3142" y="2509"/>
                  </a:lnTo>
                  <a:lnTo>
                    <a:pt x="2826" y="2826"/>
                  </a:lnTo>
                  <a:lnTo>
                    <a:pt x="2826" y="2826"/>
                  </a:lnTo>
                  <a:lnTo>
                    <a:pt x="2509" y="3143"/>
                  </a:lnTo>
                  <a:lnTo>
                    <a:pt x="2217" y="3483"/>
                  </a:lnTo>
                  <a:lnTo>
                    <a:pt x="1924" y="3824"/>
                  </a:lnTo>
                  <a:lnTo>
                    <a:pt x="1681" y="4190"/>
                  </a:lnTo>
                  <a:lnTo>
                    <a:pt x="1437" y="4555"/>
                  </a:lnTo>
                  <a:lnTo>
                    <a:pt x="1218" y="4945"/>
                  </a:lnTo>
                  <a:lnTo>
                    <a:pt x="999" y="5334"/>
                  </a:lnTo>
                  <a:lnTo>
                    <a:pt x="804" y="5724"/>
                  </a:lnTo>
                  <a:lnTo>
                    <a:pt x="658" y="6114"/>
                  </a:lnTo>
                  <a:lnTo>
                    <a:pt x="487" y="6528"/>
                  </a:lnTo>
                  <a:lnTo>
                    <a:pt x="366" y="6942"/>
                  </a:lnTo>
                  <a:lnTo>
                    <a:pt x="244" y="7380"/>
                  </a:lnTo>
                  <a:lnTo>
                    <a:pt x="171" y="7819"/>
                  </a:lnTo>
                  <a:lnTo>
                    <a:pt x="98" y="8233"/>
                  </a:lnTo>
                  <a:lnTo>
                    <a:pt x="25" y="8695"/>
                  </a:lnTo>
                  <a:lnTo>
                    <a:pt x="0" y="9134"/>
                  </a:lnTo>
                  <a:lnTo>
                    <a:pt x="0" y="9134"/>
                  </a:lnTo>
                  <a:lnTo>
                    <a:pt x="195" y="8866"/>
                  </a:lnTo>
                  <a:lnTo>
                    <a:pt x="463" y="8598"/>
                  </a:lnTo>
                  <a:lnTo>
                    <a:pt x="755" y="8379"/>
                  </a:lnTo>
                  <a:lnTo>
                    <a:pt x="1072" y="8208"/>
                  </a:lnTo>
                  <a:lnTo>
                    <a:pt x="1437" y="8062"/>
                  </a:lnTo>
                  <a:lnTo>
                    <a:pt x="1803" y="7940"/>
                  </a:lnTo>
                  <a:lnTo>
                    <a:pt x="2217" y="7867"/>
                  </a:lnTo>
                  <a:lnTo>
                    <a:pt x="2631" y="7843"/>
                  </a:lnTo>
                  <a:lnTo>
                    <a:pt x="2631" y="7843"/>
                  </a:lnTo>
                  <a:lnTo>
                    <a:pt x="2947" y="7867"/>
                  </a:lnTo>
                  <a:lnTo>
                    <a:pt x="3288" y="7940"/>
                  </a:lnTo>
                  <a:lnTo>
                    <a:pt x="3605" y="8038"/>
                  </a:lnTo>
                  <a:lnTo>
                    <a:pt x="3922" y="8184"/>
                  </a:lnTo>
                  <a:lnTo>
                    <a:pt x="4238" y="8330"/>
                  </a:lnTo>
                  <a:lnTo>
                    <a:pt x="4506" y="8476"/>
                  </a:lnTo>
                  <a:lnTo>
                    <a:pt x="4774" y="8647"/>
                  </a:lnTo>
                  <a:lnTo>
                    <a:pt x="4993" y="8817"/>
                  </a:lnTo>
                  <a:lnTo>
                    <a:pt x="4993" y="8817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18" name="Shape 718"/>
            <p:cNvSpPr/>
            <p:nvPr/>
          </p:nvSpPr>
          <p:spPr>
            <a:xfrm>
              <a:off x="6847025" y="948050"/>
              <a:ext cx="25" cy="23775"/>
            </a:xfrm>
            <a:custGeom>
              <a:pathLst>
                <a:path extrusionOk="0" fill="none" h="951" w="1">
                  <a:moveTo>
                    <a:pt x="1" y="951"/>
                  </a:move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19" name="Shape 719"/>
            <p:cNvSpPr/>
            <p:nvPr/>
          </p:nvSpPr>
          <p:spPr>
            <a:xfrm>
              <a:off x="6847025" y="1001025"/>
              <a:ext cx="25" cy="183900"/>
            </a:xfrm>
            <a:custGeom>
              <a:pathLst>
                <a:path extrusionOk="0" fill="none" h="7356" w="1">
                  <a:moveTo>
                    <a:pt x="1" y="1"/>
                  </a:moveTo>
                  <a:lnTo>
                    <a:pt x="1" y="7356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0" name="Shape 720"/>
            <p:cNvSpPr/>
            <p:nvPr/>
          </p:nvSpPr>
          <p:spPr>
            <a:xfrm>
              <a:off x="6872000" y="994325"/>
              <a:ext cx="85275" cy="190600"/>
            </a:xfrm>
            <a:custGeom>
              <a:pathLst>
                <a:path extrusionOk="0" fill="none" h="7624" w="3411">
                  <a:moveTo>
                    <a:pt x="3410" y="7624"/>
                  </a:moveTo>
                  <a:lnTo>
                    <a:pt x="3410" y="7624"/>
                  </a:lnTo>
                  <a:lnTo>
                    <a:pt x="3337" y="7112"/>
                  </a:lnTo>
                  <a:lnTo>
                    <a:pt x="3215" y="6406"/>
                  </a:lnTo>
                  <a:lnTo>
                    <a:pt x="3142" y="5968"/>
                  </a:lnTo>
                  <a:lnTo>
                    <a:pt x="3020" y="5505"/>
                  </a:lnTo>
                  <a:lnTo>
                    <a:pt x="2874" y="4994"/>
                  </a:lnTo>
                  <a:lnTo>
                    <a:pt x="2704" y="4482"/>
                  </a:lnTo>
                  <a:lnTo>
                    <a:pt x="2509" y="3922"/>
                  </a:lnTo>
                  <a:lnTo>
                    <a:pt x="2265" y="3362"/>
                  </a:lnTo>
                  <a:lnTo>
                    <a:pt x="1998" y="2802"/>
                  </a:lnTo>
                  <a:lnTo>
                    <a:pt x="1681" y="2217"/>
                  </a:lnTo>
                  <a:lnTo>
                    <a:pt x="1340" y="1633"/>
                  </a:lnTo>
                  <a:lnTo>
                    <a:pt x="950" y="1072"/>
                  </a:lnTo>
                  <a:lnTo>
                    <a:pt x="488" y="512"/>
                  </a:ln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1" name="Shape 721"/>
            <p:cNvSpPr/>
            <p:nvPr/>
          </p:nvSpPr>
          <p:spPr>
            <a:xfrm>
              <a:off x="6736825" y="994325"/>
              <a:ext cx="85275" cy="190600"/>
            </a:xfrm>
            <a:custGeom>
              <a:pathLst>
                <a:path extrusionOk="0" fill="none" h="7624" w="3411">
                  <a:moveTo>
                    <a:pt x="3410" y="1"/>
                  </a:moveTo>
                  <a:lnTo>
                    <a:pt x="3410" y="1"/>
                  </a:lnTo>
                  <a:lnTo>
                    <a:pt x="2923" y="512"/>
                  </a:lnTo>
                  <a:lnTo>
                    <a:pt x="2461" y="1072"/>
                  </a:lnTo>
                  <a:lnTo>
                    <a:pt x="2071" y="1633"/>
                  </a:lnTo>
                  <a:lnTo>
                    <a:pt x="1706" y="2217"/>
                  </a:lnTo>
                  <a:lnTo>
                    <a:pt x="1413" y="2802"/>
                  </a:lnTo>
                  <a:lnTo>
                    <a:pt x="1121" y="3362"/>
                  </a:lnTo>
                  <a:lnTo>
                    <a:pt x="902" y="3922"/>
                  </a:lnTo>
                  <a:lnTo>
                    <a:pt x="707" y="4482"/>
                  </a:lnTo>
                  <a:lnTo>
                    <a:pt x="536" y="4994"/>
                  </a:lnTo>
                  <a:lnTo>
                    <a:pt x="390" y="5505"/>
                  </a:lnTo>
                  <a:lnTo>
                    <a:pt x="269" y="5968"/>
                  </a:lnTo>
                  <a:lnTo>
                    <a:pt x="171" y="6406"/>
                  </a:lnTo>
                  <a:lnTo>
                    <a:pt x="49" y="7112"/>
                  </a:lnTo>
                  <a:lnTo>
                    <a:pt x="1" y="762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22" name="Shape 722"/>
          <p:cNvGrpSpPr/>
          <p:nvPr/>
        </p:nvGrpSpPr>
        <p:grpSpPr>
          <a:xfrm>
            <a:off x="5499603" y="2076573"/>
            <a:ext cx="215966" cy="342398"/>
            <a:chOff x="6718575" y="2318625"/>
            <a:chExt cx="256950" cy="407375"/>
          </a:xfrm>
        </p:grpSpPr>
        <p:sp>
          <p:nvSpPr>
            <p:cNvPr id="723" name="Shape 723"/>
            <p:cNvSpPr/>
            <p:nvPr/>
          </p:nvSpPr>
          <p:spPr>
            <a:xfrm>
              <a:off x="6795900" y="2673600"/>
              <a:ext cx="102300" cy="22550"/>
            </a:xfrm>
            <a:custGeom>
              <a:pathLst>
                <a:path extrusionOk="0" fill="none" h="902" w="4092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4" name="Shape 724"/>
            <p:cNvSpPr/>
            <p:nvPr/>
          </p:nvSpPr>
          <p:spPr>
            <a:xfrm>
              <a:off x="6795900" y="2650475"/>
              <a:ext cx="102300" cy="22550"/>
            </a:xfrm>
            <a:custGeom>
              <a:pathLst>
                <a:path extrusionOk="0" fill="none" h="902" w="4092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5" name="Shape 725"/>
            <p:cNvSpPr/>
            <p:nvPr/>
          </p:nvSpPr>
          <p:spPr>
            <a:xfrm>
              <a:off x="6795900" y="2696125"/>
              <a:ext cx="102300" cy="29875"/>
            </a:xfrm>
            <a:custGeom>
              <a:pathLst>
                <a:path extrusionOk="0" fill="none" h="1195" w="4092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6" name="Shape 726"/>
            <p:cNvSpPr/>
            <p:nvPr/>
          </p:nvSpPr>
          <p:spPr>
            <a:xfrm>
              <a:off x="6784925" y="2459275"/>
              <a:ext cx="35350" cy="166875"/>
            </a:xfrm>
            <a:custGeom>
              <a:pathLst>
                <a:path extrusionOk="0" fill="none" h="6675" w="1414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7" name="Shape 727"/>
            <p:cNvSpPr/>
            <p:nvPr/>
          </p:nvSpPr>
          <p:spPr>
            <a:xfrm>
              <a:off x="6718575" y="2318625"/>
              <a:ext cx="256950" cy="307525"/>
            </a:xfrm>
            <a:custGeom>
              <a:pathLst>
                <a:path extrusionOk="0" fill="none" h="12301" w="10278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8" name="Shape 728"/>
            <p:cNvSpPr/>
            <p:nvPr/>
          </p:nvSpPr>
          <p:spPr>
            <a:xfrm>
              <a:off x="6873825" y="2459275"/>
              <a:ext cx="35350" cy="166875"/>
            </a:xfrm>
            <a:custGeom>
              <a:pathLst>
                <a:path extrusionOk="0" fill="none" h="6675" w="1414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9" name="Shape 729"/>
            <p:cNvSpPr/>
            <p:nvPr/>
          </p:nvSpPr>
          <p:spPr>
            <a:xfrm>
              <a:off x="6801975" y="2453200"/>
              <a:ext cx="90150" cy="19500"/>
            </a:xfrm>
            <a:custGeom>
              <a:pathLst>
                <a:path extrusionOk="0" fill="none" h="780" w="3606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0" name="Shape 730"/>
            <p:cNvSpPr/>
            <p:nvPr/>
          </p:nvSpPr>
          <p:spPr>
            <a:xfrm>
              <a:off x="6795900" y="2628550"/>
              <a:ext cx="102300" cy="25"/>
            </a:xfrm>
            <a:custGeom>
              <a:pathLst>
                <a:path extrusionOk="0" fill="none" h="1" w="4092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31" name="Shape 731"/>
          <p:cNvGrpSpPr/>
          <p:nvPr/>
        </p:nvGrpSpPr>
        <p:grpSpPr>
          <a:xfrm>
            <a:off x="2600992" y="2703481"/>
            <a:ext cx="363369" cy="221114"/>
            <a:chOff x="3269900" y="3064500"/>
            <a:chExt cx="432325" cy="263075"/>
          </a:xfrm>
        </p:grpSpPr>
        <p:sp>
          <p:nvSpPr>
            <p:cNvPr id="732" name="Shape 732"/>
            <p:cNvSpPr/>
            <p:nvPr/>
          </p:nvSpPr>
          <p:spPr>
            <a:xfrm>
              <a:off x="3269900" y="3064500"/>
              <a:ext cx="432325" cy="263075"/>
            </a:xfrm>
            <a:custGeom>
              <a:pathLst>
                <a:path extrusionOk="0" fill="none" h="10523" w="17293">
                  <a:moveTo>
                    <a:pt x="14711" y="7916"/>
                  </a:moveTo>
                  <a:lnTo>
                    <a:pt x="14711" y="7916"/>
                  </a:lnTo>
                  <a:lnTo>
                    <a:pt x="14151" y="8379"/>
                  </a:lnTo>
                  <a:lnTo>
                    <a:pt x="13493" y="8842"/>
                  </a:lnTo>
                  <a:lnTo>
                    <a:pt x="12811" y="9280"/>
                  </a:lnTo>
                  <a:lnTo>
                    <a:pt x="12446" y="9475"/>
                  </a:lnTo>
                  <a:lnTo>
                    <a:pt x="12056" y="9670"/>
                  </a:lnTo>
                  <a:lnTo>
                    <a:pt x="11667" y="9840"/>
                  </a:lnTo>
                  <a:lnTo>
                    <a:pt x="11253" y="10011"/>
                  </a:lnTo>
                  <a:lnTo>
                    <a:pt x="10839" y="10157"/>
                  </a:lnTo>
                  <a:lnTo>
                    <a:pt x="10425" y="10278"/>
                  </a:lnTo>
                  <a:lnTo>
                    <a:pt x="9986" y="10376"/>
                  </a:lnTo>
                  <a:lnTo>
                    <a:pt x="9548" y="10449"/>
                  </a:lnTo>
                  <a:lnTo>
                    <a:pt x="9109" y="10498"/>
                  </a:lnTo>
                  <a:lnTo>
                    <a:pt x="8647" y="10522"/>
                  </a:lnTo>
                  <a:lnTo>
                    <a:pt x="8647" y="10522"/>
                  </a:lnTo>
                  <a:lnTo>
                    <a:pt x="8233" y="10522"/>
                  </a:lnTo>
                  <a:lnTo>
                    <a:pt x="7843" y="10473"/>
                  </a:lnTo>
                  <a:lnTo>
                    <a:pt x="7453" y="10425"/>
                  </a:lnTo>
                  <a:lnTo>
                    <a:pt x="7064" y="10327"/>
                  </a:lnTo>
                  <a:lnTo>
                    <a:pt x="6674" y="10230"/>
                  </a:lnTo>
                  <a:lnTo>
                    <a:pt x="6284" y="10108"/>
                  </a:lnTo>
                  <a:lnTo>
                    <a:pt x="5919" y="9986"/>
                  </a:lnTo>
                  <a:lnTo>
                    <a:pt x="5554" y="9840"/>
                  </a:lnTo>
                  <a:lnTo>
                    <a:pt x="5213" y="9670"/>
                  </a:lnTo>
                  <a:lnTo>
                    <a:pt x="4847" y="9499"/>
                  </a:lnTo>
                  <a:lnTo>
                    <a:pt x="4190" y="9109"/>
                  </a:lnTo>
                  <a:lnTo>
                    <a:pt x="3557" y="8695"/>
                  </a:lnTo>
                  <a:lnTo>
                    <a:pt x="2972" y="8233"/>
                  </a:lnTo>
                  <a:lnTo>
                    <a:pt x="2412" y="7794"/>
                  </a:lnTo>
                  <a:lnTo>
                    <a:pt x="1900" y="7332"/>
                  </a:lnTo>
                  <a:lnTo>
                    <a:pt x="1438" y="6893"/>
                  </a:lnTo>
                  <a:lnTo>
                    <a:pt x="1048" y="6479"/>
                  </a:lnTo>
                  <a:lnTo>
                    <a:pt x="390" y="5748"/>
                  </a:lnTo>
                  <a:lnTo>
                    <a:pt x="1" y="5261"/>
                  </a:lnTo>
                  <a:lnTo>
                    <a:pt x="1" y="5261"/>
                  </a:lnTo>
                  <a:lnTo>
                    <a:pt x="390" y="4774"/>
                  </a:lnTo>
                  <a:lnTo>
                    <a:pt x="1048" y="4044"/>
                  </a:lnTo>
                  <a:lnTo>
                    <a:pt x="1438" y="3630"/>
                  </a:lnTo>
                  <a:lnTo>
                    <a:pt x="1900" y="3191"/>
                  </a:lnTo>
                  <a:lnTo>
                    <a:pt x="2412" y="2728"/>
                  </a:lnTo>
                  <a:lnTo>
                    <a:pt x="2972" y="2290"/>
                  </a:lnTo>
                  <a:lnTo>
                    <a:pt x="3557" y="1852"/>
                  </a:lnTo>
                  <a:lnTo>
                    <a:pt x="4190" y="1413"/>
                  </a:lnTo>
                  <a:lnTo>
                    <a:pt x="4847" y="1024"/>
                  </a:lnTo>
                  <a:lnTo>
                    <a:pt x="5213" y="853"/>
                  </a:lnTo>
                  <a:lnTo>
                    <a:pt x="5554" y="683"/>
                  </a:lnTo>
                  <a:lnTo>
                    <a:pt x="5919" y="536"/>
                  </a:lnTo>
                  <a:lnTo>
                    <a:pt x="6284" y="415"/>
                  </a:lnTo>
                  <a:lnTo>
                    <a:pt x="6674" y="293"/>
                  </a:lnTo>
                  <a:lnTo>
                    <a:pt x="7064" y="196"/>
                  </a:lnTo>
                  <a:lnTo>
                    <a:pt x="7453" y="98"/>
                  </a:lnTo>
                  <a:lnTo>
                    <a:pt x="7843" y="49"/>
                  </a:lnTo>
                  <a:lnTo>
                    <a:pt x="8233" y="1"/>
                  </a:lnTo>
                  <a:lnTo>
                    <a:pt x="8647" y="1"/>
                  </a:lnTo>
                  <a:lnTo>
                    <a:pt x="8647" y="1"/>
                  </a:lnTo>
                  <a:lnTo>
                    <a:pt x="9109" y="25"/>
                  </a:lnTo>
                  <a:lnTo>
                    <a:pt x="9548" y="74"/>
                  </a:lnTo>
                  <a:lnTo>
                    <a:pt x="9986" y="147"/>
                  </a:lnTo>
                  <a:lnTo>
                    <a:pt x="10425" y="244"/>
                  </a:lnTo>
                  <a:lnTo>
                    <a:pt x="10839" y="366"/>
                  </a:lnTo>
                  <a:lnTo>
                    <a:pt x="11253" y="512"/>
                  </a:lnTo>
                  <a:lnTo>
                    <a:pt x="11667" y="683"/>
                  </a:lnTo>
                  <a:lnTo>
                    <a:pt x="12056" y="853"/>
                  </a:lnTo>
                  <a:lnTo>
                    <a:pt x="12446" y="1048"/>
                  </a:lnTo>
                  <a:lnTo>
                    <a:pt x="12811" y="1243"/>
                  </a:lnTo>
                  <a:lnTo>
                    <a:pt x="13493" y="1681"/>
                  </a:lnTo>
                  <a:lnTo>
                    <a:pt x="14151" y="2144"/>
                  </a:lnTo>
                  <a:lnTo>
                    <a:pt x="14711" y="2607"/>
                  </a:lnTo>
                  <a:lnTo>
                    <a:pt x="14711" y="2607"/>
                  </a:lnTo>
                  <a:lnTo>
                    <a:pt x="15198" y="3021"/>
                  </a:lnTo>
                  <a:lnTo>
                    <a:pt x="15637" y="3435"/>
                  </a:lnTo>
                  <a:lnTo>
                    <a:pt x="16026" y="3824"/>
                  </a:lnTo>
                  <a:lnTo>
                    <a:pt x="16367" y="4190"/>
                  </a:lnTo>
                  <a:lnTo>
                    <a:pt x="16927" y="4823"/>
                  </a:lnTo>
                  <a:lnTo>
                    <a:pt x="17293" y="5261"/>
                  </a:lnTo>
                  <a:lnTo>
                    <a:pt x="17293" y="5261"/>
                  </a:lnTo>
                  <a:lnTo>
                    <a:pt x="16927" y="5700"/>
                  </a:lnTo>
                  <a:lnTo>
                    <a:pt x="16367" y="6333"/>
                  </a:lnTo>
                  <a:lnTo>
                    <a:pt x="16026" y="6698"/>
                  </a:lnTo>
                  <a:lnTo>
                    <a:pt x="15637" y="7088"/>
                  </a:lnTo>
                  <a:lnTo>
                    <a:pt x="15198" y="7502"/>
                  </a:lnTo>
                  <a:lnTo>
                    <a:pt x="14711" y="7916"/>
                  </a:lnTo>
                  <a:lnTo>
                    <a:pt x="14711" y="7916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3" name="Shape 733"/>
            <p:cNvSpPr/>
            <p:nvPr/>
          </p:nvSpPr>
          <p:spPr>
            <a:xfrm>
              <a:off x="3445875" y="3155825"/>
              <a:ext cx="80400" cy="80400"/>
            </a:xfrm>
            <a:custGeom>
              <a:pathLst>
                <a:path extrusionOk="0" fill="none" h="3216" w="3216">
                  <a:moveTo>
                    <a:pt x="0" y="1608"/>
                  </a:moveTo>
                  <a:lnTo>
                    <a:pt x="0" y="1608"/>
                  </a:lnTo>
                  <a:lnTo>
                    <a:pt x="25" y="1438"/>
                  </a:lnTo>
                  <a:lnTo>
                    <a:pt x="49" y="1292"/>
                  </a:lnTo>
                  <a:lnTo>
                    <a:pt x="73" y="1121"/>
                  </a:lnTo>
                  <a:lnTo>
                    <a:pt x="146" y="975"/>
                  </a:lnTo>
                  <a:lnTo>
                    <a:pt x="195" y="853"/>
                  </a:lnTo>
                  <a:lnTo>
                    <a:pt x="293" y="707"/>
                  </a:lnTo>
                  <a:lnTo>
                    <a:pt x="366" y="585"/>
                  </a:lnTo>
                  <a:lnTo>
                    <a:pt x="487" y="488"/>
                  </a:lnTo>
                  <a:lnTo>
                    <a:pt x="585" y="366"/>
                  </a:lnTo>
                  <a:lnTo>
                    <a:pt x="707" y="293"/>
                  </a:lnTo>
                  <a:lnTo>
                    <a:pt x="853" y="196"/>
                  </a:lnTo>
                  <a:lnTo>
                    <a:pt x="974" y="147"/>
                  </a:lnTo>
                  <a:lnTo>
                    <a:pt x="1121" y="74"/>
                  </a:lnTo>
                  <a:lnTo>
                    <a:pt x="1291" y="50"/>
                  </a:lnTo>
                  <a:lnTo>
                    <a:pt x="1437" y="25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778" y="25"/>
                  </a:lnTo>
                  <a:lnTo>
                    <a:pt x="1924" y="50"/>
                  </a:lnTo>
                  <a:lnTo>
                    <a:pt x="2095" y="74"/>
                  </a:lnTo>
                  <a:lnTo>
                    <a:pt x="2241" y="147"/>
                  </a:lnTo>
                  <a:lnTo>
                    <a:pt x="2363" y="196"/>
                  </a:lnTo>
                  <a:lnTo>
                    <a:pt x="2509" y="293"/>
                  </a:lnTo>
                  <a:lnTo>
                    <a:pt x="2631" y="366"/>
                  </a:lnTo>
                  <a:lnTo>
                    <a:pt x="2728" y="488"/>
                  </a:lnTo>
                  <a:lnTo>
                    <a:pt x="2850" y="585"/>
                  </a:lnTo>
                  <a:lnTo>
                    <a:pt x="2923" y="707"/>
                  </a:lnTo>
                  <a:lnTo>
                    <a:pt x="3020" y="853"/>
                  </a:lnTo>
                  <a:lnTo>
                    <a:pt x="3069" y="975"/>
                  </a:lnTo>
                  <a:lnTo>
                    <a:pt x="3142" y="1121"/>
                  </a:lnTo>
                  <a:lnTo>
                    <a:pt x="3166" y="1292"/>
                  </a:lnTo>
                  <a:lnTo>
                    <a:pt x="3191" y="1438"/>
                  </a:lnTo>
                  <a:lnTo>
                    <a:pt x="3215" y="1608"/>
                  </a:lnTo>
                  <a:lnTo>
                    <a:pt x="3215" y="1608"/>
                  </a:lnTo>
                  <a:lnTo>
                    <a:pt x="3191" y="1779"/>
                  </a:lnTo>
                  <a:lnTo>
                    <a:pt x="3166" y="1925"/>
                  </a:lnTo>
                  <a:lnTo>
                    <a:pt x="3142" y="2095"/>
                  </a:lnTo>
                  <a:lnTo>
                    <a:pt x="3069" y="2242"/>
                  </a:lnTo>
                  <a:lnTo>
                    <a:pt x="3020" y="2363"/>
                  </a:lnTo>
                  <a:lnTo>
                    <a:pt x="2923" y="2509"/>
                  </a:lnTo>
                  <a:lnTo>
                    <a:pt x="2850" y="2631"/>
                  </a:lnTo>
                  <a:lnTo>
                    <a:pt x="2728" y="2729"/>
                  </a:lnTo>
                  <a:lnTo>
                    <a:pt x="2631" y="2850"/>
                  </a:lnTo>
                  <a:lnTo>
                    <a:pt x="2509" y="2924"/>
                  </a:lnTo>
                  <a:lnTo>
                    <a:pt x="2363" y="3021"/>
                  </a:lnTo>
                  <a:lnTo>
                    <a:pt x="2241" y="3070"/>
                  </a:lnTo>
                  <a:lnTo>
                    <a:pt x="2095" y="3143"/>
                  </a:lnTo>
                  <a:lnTo>
                    <a:pt x="1924" y="3167"/>
                  </a:lnTo>
                  <a:lnTo>
                    <a:pt x="1778" y="3191"/>
                  </a:lnTo>
                  <a:lnTo>
                    <a:pt x="1608" y="3216"/>
                  </a:lnTo>
                  <a:lnTo>
                    <a:pt x="1608" y="3216"/>
                  </a:lnTo>
                  <a:lnTo>
                    <a:pt x="1437" y="3191"/>
                  </a:lnTo>
                  <a:lnTo>
                    <a:pt x="1291" y="3167"/>
                  </a:lnTo>
                  <a:lnTo>
                    <a:pt x="1121" y="3143"/>
                  </a:lnTo>
                  <a:lnTo>
                    <a:pt x="974" y="3070"/>
                  </a:lnTo>
                  <a:lnTo>
                    <a:pt x="853" y="3021"/>
                  </a:lnTo>
                  <a:lnTo>
                    <a:pt x="707" y="2924"/>
                  </a:lnTo>
                  <a:lnTo>
                    <a:pt x="585" y="2850"/>
                  </a:lnTo>
                  <a:lnTo>
                    <a:pt x="487" y="2729"/>
                  </a:lnTo>
                  <a:lnTo>
                    <a:pt x="366" y="2631"/>
                  </a:lnTo>
                  <a:lnTo>
                    <a:pt x="293" y="2509"/>
                  </a:lnTo>
                  <a:lnTo>
                    <a:pt x="195" y="2363"/>
                  </a:lnTo>
                  <a:lnTo>
                    <a:pt x="146" y="2242"/>
                  </a:lnTo>
                  <a:lnTo>
                    <a:pt x="73" y="2095"/>
                  </a:lnTo>
                  <a:lnTo>
                    <a:pt x="49" y="1925"/>
                  </a:lnTo>
                  <a:lnTo>
                    <a:pt x="25" y="1779"/>
                  </a:lnTo>
                  <a:lnTo>
                    <a:pt x="0" y="1608"/>
                  </a:lnTo>
                  <a:lnTo>
                    <a:pt x="0" y="160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4" name="Shape 734"/>
            <p:cNvSpPr/>
            <p:nvPr/>
          </p:nvSpPr>
          <p:spPr>
            <a:xfrm>
              <a:off x="3381925" y="3091900"/>
              <a:ext cx="208275" cy="208275"/>
            </a:xfrm>
            <a:custGeom>
              <a:pathLst>
                <a:path extrusionOk="0" fill="none" h="8331" w="8331">
                  <a:moveTo>
                    <a:pt x="1" y="4165"/>
                  </a:moveTo>
                  <a:lnTo>
                    <a:pt x="1" y="4165"/>
                  </a:lnTo>
                  <a:lnTo>
                    <a:pt x="25" y="3751"/>
                  </a:lnTo>
                  <a:lnTo>
                    <a:pt x="74" y="3337"/>
                  </a:lnTo>
                  <a:lnTo>
                    <a:pt x="196" y="2923"/>
                  </a:lnTo>
                  <a:lnTo>
                    <a:pt x="318" y="2534"/>
                  </a:lnTo>
                  <a:lnTo>
                    <a:pt x="512" y="2168"/>
                  </a:lnTo>
                  <a:lnTo>
                    <a:pt x="707" y="1827"/>
                  </a:lnTo>
                  <a:lnTo>
                    <a:pt x="951" y="1511"/>
                  </a:lnTo>
                  <a:lnTo>
                    <a:pt x="1219" y="1218"/>
                  </a:lnTo>
                  <a:lnTo>
                    <a:pt x="1511" y="951"/>
                  </a:lnTo>
                  <a:lnTo>
                    <a:pt x="1828" y="707"/>
                  </a:lnTo>
                  <a:lnTo>
                    <a:pt x="2169" y="512"/>
                  </a:lnTo>
                  <a:lnTo>
                    <a:pt x="2534" y="317"/>
                  </a:lnTo>
                  <a:lnTo>
                    <a:pt x="2924" y="195"/>
                  </a:lnTo>
                  <a:lnTo>
                    <a:pt x="3313" y="74"/>
                  </a:lnTo>
                  <a:lnTo>
                    <a:pt x="3727" y="25"/>
                  </a:lnTo>
                  <a:lnTo>
                    <a:pt x="4166" y="1"/>
                  </a:lnTo>
                  <a:lnTo>
                    <a:pt x="4166" y="1"/>
                  </a:lnTo>
                  <a:lnTo>
                    <a:pt x="4580" y="25"/>
                  </a:lnTo>
                  <a:lnTo>
                    <a:pt x="4994" y="74"/>
                  </a:lnTo>
                  <a:lnTo>
                    <a:pt x="5408" y="195"/>
                  </a:lnTo>
                  <a:lnTo>
                    <a:pt x="5797" y="317"/>
                  </a:lnTo>
                  <a:lnTo>
                    <a:pt x="6163" y="512"/>
                  </a:lnTo>
                  <a:lnTo>
                    <a:pt x="6504" y="707"/>
                  </a:lnTo>
                  <a:lnTo>
                    <a:pt x="6820" y="951"/>
                  </a:lnTo>
                  <a:lnTo>
                    <a:pt x="7113" y="1218"/>
                  </a:lnTo>
                  <a:lnTo>
                    <a:pt x="7381" y="1511"/>
                  </a:lnTo>
                  <a:lnTo>
                    <a:pt x="7624" y="1827"/>
                  </a:lnTo>
                  <a:lnTo>
                    <a:pt x="7819" y="2168"/>
                  </a:lnTo>
                  <a:lnTo>
                    <a:pt x="8014" y="2534"/>
                  </a:lnTo>
                  <a:lnTo>
                    <a:pt x="8136" y="2923"/>
                  </a:lnTo>
                  <a:lnTo>
                    <a:pt x="8257" y="3337"/>
                  </a:lnTo>
                  <a:lnTo>
                    <a:pt x="8306" y="3751"/>
                  </a:lnTo>
                  <a:lnTo>
                    <a:pt x="8330" y="4165"/>
                  </a:lnTo>
                  <a:lnTo>
                    <a:pt x="8330" y="4165"/>
                  </a:lnTo>
                  <a:lnTo>
                    <a:pt x="8306" y="4579"/>
                  </a:lnTo>
                  <a:lnTo>
                    <a:pt x="8257" y="4993"/>
                  </a:lnTo>
                  <a:lnTo>
                    <a:pt x="8136" y="5407"/>
                  </a:lnTo>
                  <a:lnTo>
                    <a:pt x="8014" y="5797"/>
                  </a:lnTo>
                  <a:lnTo>
                    <a:pt x="7819" y="6162"/>
                  </a:lnTo>
                  <a:lnTo>
                    <a:pt x="7624" y="6503"/>
                  </a:lnTo>
                  <a:lnTo>
                    <a:pt x="7381" y="6820"/>
                  </a:lnTo>
                  <a:lnTo>
                    <a:pt x="7113" y="7112"/>
                  </a:lnTo>
                  <a:lnTo>
                    <a:pt x="6820" y="7380"/>
                  </a:lnTo>
                  <a:lnTo>
                    <a:pt x="6504" y="7624"/>
                  </a:lnTo>
                  <a:lnTo>
                    <a:pt x="6163" y="7819"/>
                  </a:lnTo>
                  <a:lnTo>
                    <a:pt x="5797" y="8013"/>
                  </a:lnTo>
                  <a:lnTo>
                    <a:pt x="5408" y="8135"/>
                  </a:lnTo>
                  <a:lnTo>
                    <a:pt x="4994" y="8257"/>
                  </a:lnTo>
                  <a:lnTo>
                    <a:pt x="4580" y="8306"/>
                  </a:lnTo>
                  <a:lnTo>
                    <a:pt x="4166" y="8330"/>
                  </a:lnTo>
                  <a:lnTo>
                    <a:pt x="4166" y="8330"/>
                  </a:lnTo>
                  <a:lnTo>
                    <a:pt x="3727" y="8306"/>
                  </a:lnTo>
                  <a:lnTo>
                    <a:pt x="3313" y="8257"/>
                  </a:lnTo>
                  <a:lnTo>
                    <a:pt x="2924" y="8135"/>
                  </a:lnTo>
                  <a:lnTo>
                    <a:pt x="2534" y="8013"/>
                  </a:lnTo>
                  <a:lnTo>
                    <a:pt x="2169" y="7819"/>
                  </a:lnTo>
                  <a:lnTo>
                    <a:pt x="1828" y="7624"/>
                  </a:lnTo>
                  <a:lnTo>
                    <a:pt x="1511" y="7380"/>
                  </a:lnTo>
                  <a:lnTo>
                    <a:pt x="1219" y="7112"/>
                  </a:lnTo>
                  <a:lnTo>
                    <a:pt x="951" y="6820"/>
                  </a:lnTo>
                  <a:lnTo>
                    <a:pt x="707" y="6503"/>
                  </a:lnTo>
                  <a:lnTo>
                    <a:pt x="512" y="6162"/>
                  </a:lnTo>
                  <a:lnTo>
                    <a:pt x="318" y="5797"/>
                  </a:lnTo>
                  <a:lnTo>
                    <a:pt x="196" y="5407"/>
                  </a:lnTo>
                  <a:lnTo>
                    <a:pt x="74" y="4993"/>
                  </a:lnTo>
                  <a:lnTo>
                    <a:pt x="25" y="4579"/>
                  </a:lnTo>
                  <a:lnTo>
                    <a:pt x="1" y="4165"/>
                  </a:lnTo>
                  <a:lnTo>
                    <a:pt x="1" y="4165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35" name="Shape 735"/>
          <p:cNvGrpSpPr/>
          <p:nvPr/>
        </p:nvGrpSpPr>
        <p:grpSpPr>
          <a:xfrm>
            <a:off x="5475019" y="2635926"/>
            <a:ext cx="265114" cy="372593"/>
            <a:chOff x="6689325" y="2984125"/>
            <a:chExt cx="315425" cy="443300"/>
          </a:xfrm>
        </p:grpSpPr>
        <p:sp>
          <p:nvSpPr>
            <p:cNvPr id="736" name="Shape 736"/>
            <p:cNvSpPr/>
            <p:nvPr/>
          </p:nvSpPr>
          <p:spPr>
            <a:xfrm>
              <a:off x="6689325" y="2984125"/>
              <a:ext cx="315425" cy="77975"/>
            </a:xfrm>
            <a:custGeom>
              <a:pathLst>
                <a:path extrusionOk="0" fill="none" h="3119" w="12617">
                  <a:moveTo>
                    <a:pt x="12130" y="1413"/>
                  </a:moveTo>
                  <a:lnTo>
                    <a:pt x="8647" y="1413"/>
                  </a:lnTo>
                  <a:lnTo>
                    <a:pt x="8647" y="878"/>
                  </a:lnTo>
                  <a:lnTo>
                    <a:pt x="8647" y="878"/>
                  </a:lnTo>
                  <a:lnTo>
                    <a:pt x="8623" y="707"/>
                  </a:lnTo>
                  <a:lnTo>
                    <a:pt x="8574" y="537"/>
                  </a:lnTo>
                  <a:lnTo>
                    <a:pt x="8501" y="391"/>
                  </a:lnTo>
                  <a:lnTo>
                    <a:pt x="8379" y="269"/>
                  </a:lnTo>
                  <a:lnTo>
                    <a:pt x="8257" y="147"/>
                  </a:lnTo>
                  <a:lnTo>
                    <a:pt x="8111" y="74"/>
                  </a:lnTo>
                  <a:lnTo>
                    <a:pt x="7941" y="25"/>
                  </a:lnTo>
                  <a:lnTo>
                    <a:pt x="7770" y="1"/>
                  </a:lnTo>
                  <a:lnTo>
                    <a:pt x="4848" y="1"/>
                  </a:lnTo>
                  <a:lnTo>
                    <a:pt x="4848" y="1"/>
                  </a:lnTo>
                  <a:lnTo>
                    <a:pt x="4677" y="25"/>
                  </a:lnTo>
                  <a:lnTo>
                    <a:pt x="4507" y="74"/>
                  </a:lnTo>
                  <a:lnTo>
                    <a:pt x="4361" y="147"/>
                  </a:lnTo>
                  <a:lnTo>
                    <a:pt x="4239" y="269"/>
                  </a:lnTo>
                  <a:lnTo>
                    <a:pt x="4117" y="391"/>
                  </a:lnTo>
                  <a:lnTo>
                    <a:pt x="4044" y="537"/>
                  </a:lnTo>
                  <a:lnTo>
                    <a:pt x="3995" y="707"/>
                  </a:lnTo>
                  <a:lnTo>
                    <a:pt x="3971" y="878"/>
                  </a:lnTo>
                  <a:lnTo>
                    <a:pt x="3971" y="1413"/>
                  </a:lnTo>
                  <a:lnTo>
                    <a:pt x="488" y="1413"/>
                  </a:lnTo>
                  <a:lnTo>
                    <a:pt x="488" y="1413"/>
                  </a:lnTo>
                  <a:lnTo>
                    <a:pt x="391" y="1413"/>
                  </a:lnTo>
                  <a:lnTo>
                    <a:pt x="293" y="1462"/>
                  </a:lnTo>
                  <a:lnTo>
                    <a:pt x="220" y="1486"/>
                  </a:lnTo>
                  <a:lnTo>
                    <a:pt x="147" y="1560"/>
                  </a:lnTo>
                  <a:lnTo>
                    <a:pt x="74" y="1633"/>
                  </a:lnTo>
                  <a:lnTo>
                    <a:pt x="50" y="1706"/>
                  </a:lnTo>
                  <a:lnTo>
                    <a:pt x="1" y="1803"/>
                  </a:lnTo>
                  <a:lnTo>
                    <a:pt x="1" y="1901"/>
                  </a:lnTo>
                  <a:lnTo>
                    <a:pt x="1" y="3118"/>
                  </a:lnTo>
                  <a:lnTo>
                    <a:pt x="12617" y="3118"/>
                  </a:lnTo>
                  <a:lnTo>
                    <a:pt x="12617" y="1901"/>
                  </a:lnTo>
                  <a:lnTo>
                    <a:pt x="12617" y="1901"/>
                  </a:lnTo>
                  <a:lnTo>
                    <a:pt x="12617" y="1803"/>
                  </a:lnTo>
                  <a:lnTo>
                    <a:pt x="12568" y="1706"/>
                  </a:lnTo>
                  <a:lnTo>
                    <a:pt x="12544" y="1633"/>
                  </a:lnTo>
                  <a:lnTo>
                    <a:pt x="12471" y="1560"/>
                  </a:lnTo>
                  <a:lnTo>
                    <a:pt x="12398" y="1486"/>
                  </a:lnTo>
                  <a:lnTo>
                    <a:pt x="12325" y="1462"/>
                  </a:lnTo>
                  <a:lnTo>
                    <a:pt x="12227" y="1413"/>
                  </a:lnTo>
                  <a:lnTo>
                    <a:pt x="12130" y="1413"/>
                  </a:lnTo>
                  <a:lnTo>
                    <a:pt x="12130" y="1413"/>
                  </a:lnTo>
                  <a:close/>
                  <a:moveTo>
                    <a:pt x="4750" y="878"/>
                  </a:moveTo>
                  <a:lnTo>
                    <a:pt x="4750" y="878"/>
                  </a:lnTo>
                  <a:lnTo>
                    <a:pt x="4750" y="829"/>
                  </a:lnTo>
                  <a:lnTo>
                    <a:pt x="4775" y="805"/>
                  </a:lnTo>
                  <a:lnTo>
                    <a:pt x="4799" y="780"/>
                  </a:lnTo>
                  <a:lnTo>
                    <a:pt x="4848" y="780"/>
                  </a:lnTo>
                  <a:lnTo>
                    <a:pt x="7770" y="780"/>
                  </a:lnTo>
                  <a:lnTo>
                    <a:pt x="7770" y="780"/>
                  </a:lnTo>
                  <a:lnTo>
                    <a:pt x="7819" y="780"/>
                  </a:lnTo>
                  <a:lnTo>
                    <a:pt x="7843" y="805"/>
                  </a:lnTo>
                  <a:lnTo>
                    <a:pt x="7868" y="829"/>
                  </a:lnTo>
                  <a:lnTo>
                    <a:pt x="7868" y="878"/>
                  </a:lnTo>
                  <a:lnTo>
                    <a:pt x="7868" y="1413"/>
                  </a:lnTo>
                  <a:lnTo>
                    <a:pt x="4750" y="1413"/>
                  </a:lnTo>
                  <a:lnTo>
                    <a:pt x="4750" y="878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7" name="Shape 737"/>
            <p:cNvSpPr/>
            <p:nvPr/>
          </p:nvSpPr>
          <p:spPr>
            <a:xfrm>
              <a:off x="6702125" y="3069375"/>
              <a:ext cx="289850" cy="358050"/>
            </a:xfrm>
            <a:custGeom>
              <a:pathLst>
                <a:path extrusionOk="0" fill="none" h="14322" w="11594">
                  <a:moveTo>
                    <a:pt x="0" y="1"/>
                  </a:moveTo>
                  <a:lnTo>
                    <a:pt x="0" y="13834"/>
                  </a:lnTo>
                  <a:lnTo>
                    <a:pt x="0" y="13834"/>
                  </a:lnTo>
                  <a:lnTo>
                    <a:pt x="0" y="13932"/>
                  </a:lnTo>
                  <a:lnTo>
                    <a:pt x="49" y="14029"/>
                  </a:lnTo>
                  <a:lnTo>
                    <a:pt x="74" y="14102"/>
                  </a:lnTo>
                  <a:lnTo>
                    <a:pt x="147" y="14175"/>
                  </a:lnTo>
                  <a:lnTo>
                    <a:pt x="220" y="14224"/>
                  </a:lnTo>
                  <a:lnTo>
                    <a:pt x="293" y="14273"/>
                  </a:lnTo>
                  <a:lnTo>
                    <a:pt x="390" y="14297"/>
                  </a:lnTo>
                  <a:lnTo>
                    <a:pt x="488" y="14321"/>
                  </a:lnTo>
                  <a:lnTo>
                    <a:pt x="11106" y="14321"/>
                  </a:lnTo>
                  <a:lnTo>
                    <a:pt x="11106" y="14321"/>
                  </a:lnTo>
                  <a:lnTo>
                    <a:pt x="11204" y="14297"/>
                  </a:lnTo>
                  <a:lnTo>
                    <a:pt x="11301" y="14273"/>
                  </a:lnTo>
                  <a:lnTo>
                    <a:pt x="11374" y="14224"/>
                  </a:lnTo>
                  <a:lnTo>
                    <a:pt x="11447" y="14175"/>
                  </a:lnTo>
                  <a:lnTo>
                    <a:pt x="11520" y="14102"/>
                  </a:lnTo>
                  <a:lnTo>
                    <a:pt x="11545" y="14029"/>
                  </a:lnTo>
                  <a:lnTo>
                    <a:pt x="11593" y="13932"/>
                  </a:lnTo>
                  <a:lnTo>
                    <a:pt x="11593" y="13834"/>
                  </a:lnTo>
                  <a:lnTo>
                    <a:pt x="1159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8" name="Shape 738"/>
            <p:cNvSpPr/>
            <p:nvPr/>
          </p:nvSpPr>
          <p:spPr>
            <a:xfrm>
              <a:off x="6761175" y="3117475"/>
              <a:ext cx="25" cy="261850"/>
            </a:xfrm>
            <a:custGeom>
              <a:pathLst>
                <a:path extrusionOk="0" fill="none" h="10474" w="1">
                  <a:moveTo>
                    <a:pt x="1" y="10473"/>
                  </a:move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9" name="Shape 739"/>
            <p:cNvSpPr/>
            <p:nvPr/>
          </p:nvSpPr>
          <p:spPr>
            <a:xfrm>
              <a:off x="6847025" y="3117475"/>
              <a:ext cx="25" cy="261850"/>
            </a:xfrm>
            <a:custGeom>
              <a:pathLst>
                <a:path extrusionOk="0" fill="none" h="10474" w="1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0" name="Shape 740"/>
            <p:cNvSpPr/>
            <p:nvPr/>
          </p:nvSpPr>
          <p:spPr>
            <a:xfrm>
              <a:off x="6932875" y="3117475"/>
              <a:ext cx="25" cy="261850"/>
            </a:xfrm>
            <a:custGeom>
              <a:pathLst>
                <a:path extrusionOk="0" fill="none" h="10474" w="1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41" name="Shape 741"/>
          <p:cNvGrpSpPr/>
          <p:nvPr/>
        </p:nvGrpSpPr>
        <p:grpSpPr>
          <a:xfrm>
            <a:off x="1523744" y="3730593"/>
            <a:ext cx="256415" cy="414534"/>
            <a:chOff x="1988225" y="4286525"/>
            <a:chExt cx="305075" cy="493200"/>
          </a:xfrm>
        </p:grpSpPr>
        <p:sp>
          <p:nvSpPr>
            <p:cNvPr id="742" name="Shape 742"/>
            <p:cNvSpPr/>
            <p:nvPr/>
          </p:nvSpPr>
          <p:spPr>
            <a:xfrm>
              <a:off x="2178800" y="4519725"/>
              <a:ext cx="114500" cy="114475"/>
            </a:xfrm>
            <a:custGeom>
              <a:pathLst>
                <a:path extrusionOk="0" fill="none" h="4579" w="4580">
                  <a:moveTo>
                    <a:pt x="731" y="4189"/>
                  </a:moveTo>
                  <a:lnTo>
                    <a:pt x="731" y="4189"/>
                  </a:lnTo>
                  <a:lnTo>
                    <a:pt x="853" y="4286"/>
                  </a:lnTo>
                  <a:lnTo>
                    <a:pt x="999" y="4384"/>
                  </a:lnTo>
                  <a:lnTo>
                    <a:pt x="1170" y="4457"/>
                  </a:lnTo>
                  <a:lnTo>
                    <a:pt x="1316" y="4506"/>
                  </a:lnTo>
                  <a:lnTo>
                    <a:pt x="1486" y="4554"/>
                  </a:lnTo>
                  <a:lnTo>
                    <a:pt x="1657" y="4579"/>
                  </a:lnTo>
                  <a:lnTo>
                    <a:pt x="1827" y="4579"/>
                  </a:lnTo>
                  <a:lnTo>
                    <a:pt x="1973" y="4579"/>
                  </a:lnTo>
                  <a:lnTo>
                    <a:pt x="2144" y="4579"/>
                  </a:lnTo>
                  <a:lnTo>
                    <a:pt x="2314" y="4530"/>
                  </a:lnTo>
                  <a:lnTo>
                    <a:pt x="2485" y="4481"/>
                  </a:lnTo>
                  <a:lnTo>
                    <a:pt x="2631" y="4433"/>
                  </a:lnTo>
                  <a:lnTo>
                    <a:pt x="2777" y="4360"/>
                  </a:lnTo>
                  <a:lnTo>
                    <a:pt x="2923" y="4262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2"/>
                  </a:lnTo>
                  <a:lnTo>
                    <a:pt x="3483" y="3653"/>
                  </a:lnTo>
                  <a:lnTo>
                    <a:pt x="3605" y="3410"/>
                  </a:lnTo>
                  <a:lnTo>
                    <a:pt x="3751" y="3117"/>
                  </a:lnTo>
                  <a:lnTo>
                    <a:pt x="3995" y="2484"/>
                  </a:lnTo>
                  <a:lnTo>
                    <a:pt x="4214" y="1827"/>
                  </a:lnTo>
                  <a:lnTo>
                    <a:pt x="4409" y="1169"/>
                  </a:lnTo>
                  <a:lnTo>
                    <a:pt x="4531" y="609"/>
                  </a:lnTo>
                  <a:lnTo>
                    <a:pt x="4579" y="219"/>
                  </a:lnTo>
                  <a:lnTo>
                    <a:pt x="4579" y="97"/>
                  </a:lnTo>
                  <a:lnTo>
                    <a:pt x="4579" y="24"/>
                  </a:lnTo>
                  <a:lnTo>
                    <a:pt x="4579" y="24"/>
                  </a:lnTo>
                  <a:lnTo>
                    <a:pt x="4506" y="0"/>
                  </a:lnTo>
                  <a:lnTo>
                    <a:pt x="4385" y="0"/>
                  </a:lnTo>
                  <a:lnTo>
                    <a:pt x="3970" y="73"/>
                  </a:lnTo>
                  <a:lnTo>
                    <a:pt x="3410" y="195"/>
                  </a:lnTo>
                  <a:lnTo>
                    <a:pt x="2777" y="365"/>
                  </a:lnTo>
                  <a:lnTo>
                    <a:pt x="2095" y="609"/>
                  </a:lnTo>
                  <a:lnTo>
                    <a:pt x="1462" y="852"/>
                  </a:lnTo>
                  <a:lnTo>
                    <a:pt x="1194" y="974"/>
                  </a:lnTo>
                  <a:lnTo>
                    <a:pt x="926" y="1120"/>
                  </a:lnTo>
                  <a:lnTo>
                    <a:pt x="707" y="1266"/>
                  </a:lnTo>
                  <a:lnTo>
                    <a:pt x="561" y="1388"/>
                  </a:lnTo>
                  <a:lnTo>
                    <a:pt x="561" y="1388"/>
                  </a:lnTo>
                  <a:lnTo>
                    <a:pt x="439" y="1534"/>
                  </a:lnTo>
                  <a:lnTo>
                    <a:pt x="342" y="1656"/>
                  </a:lnTo>
                  <a:lnTo>
                    <a:pt x="244" y="1802"/>
                  </a:lnTo>
                  <a:lnTo>
                    <a:pt x="171" y="1973"/>
                  </a:lnTo>
                  <a:lnTo>
                    <a:pt x="98" y="2119"/>
                  </a:lnTo>
                  <a:lnTo>
                    <a:pt x="49" y="2289"/>
                  </a:lnTo>
                  <a:lnTo>
                    <a:pt x="25" y="2436"/>
                  </a:lnTo>
                  <a:lnTo>
                    <a:pt x="1" y="2606"/>
                  </a:lnTo>
                  <a:lnTo>
                    <a:pt x="1" y="2776"/>
                  </a:lnTo>
                  <a:lnTo>
                    <a:pt x="25" y="2947"/>
                  </a:lnTo>
                  <a:lnTo>
                    <a:pt x="49" y="3117"/>
                  </a:lnTo>
                  <a:lnTo>
                    <a:pt x="98" y="3264"/>
                  </a:lnTo>
                  <a:lnTo>
                    <a:pt x="147" y="3434"/>
                  </a:lnTo>
                  <a:lnTo>
                    <a:pt x="220" y="3580"/>
                  </a:lnTo>
                  <a:lnTo>
                    <a:pt x="317" y="3726"/>
                  </a:lnTo>
                  <a:lnTo>
                    <a:pt x="415" y="3872"/>
                  </a:lnTo>
                  <a:lnTo>
                    <a:pt x="731" y="4189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3" name="Shape 743"/>
            <p:cNvSpPr/>
            <p:nvPr/>
          </p:nvSpPr>
          <p:spPr>
            <a:xfrm>
              <a:off x="1988225" y="4539200"/>
              <a:ext cx="156500" cy="156500"/>
            </a:xfrm>
            <a:custGeom>
              <a:pathLst>
                <a:path extrusionOk="0" fill="none" h="6260" w="626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4"/>
                  </a:lnTo>
                  <a:lnTo>
                    <a:pt x="6041" y="4725"/>
                  </a:lnTo>
                  <a:lnTo>
                    <a:pt x="6138" y="4506"/>
                  </a:lnTo>
                  <a:lnTo>
                    <a:pt x="6187" y="4287"/>
                  </a:lnTo>
                  <a:lnTo>
                    <a:pt x="6235" y="4043"/>
                  </a:lnTo>
                  <a:lnTo>
                    <a:pt x="6260" y="3824"/>
                  </a:lnTo>
                  <a:lnTo>
                    <a:pt x="6260" y="3581"/>
                  </a:lnTo>
                  <a:lnTo>
                    <a:pt x="6235" y="3361"/>
                  </a:lnTo>
                  <a:lnTo>
                    <a:pt x="6187" y="3118"/>
                  </a:lnTo>
                  <a:lnTo>
                    <a:pt x="6138" y="2899"/>
                  </a:lnTo>
                  <a:lnTo>
                    <a:pt x="6041" y="2679"/>
                  </a:lnTo>
                  <a:lnTo>
                    <a:pt x="5943" y="2460"/>
                  </a:lnTo>
                  <a:lnTo>
                    <a:pt x="5821" y="2265"/>
                  </a:lnTo>
                  <a:lnTo>
                    <a:pt x="5675" y="2071"/>
                  </a:lnTo>
                  <a:lnTo>
                    <a:pt x="5505" y="1900"/>
                  </a:lnTo>
                  <a:lnTo>
                    <a:pt x="5505" y="1900"/>
                  </a:lnTo>
                  <a:lnTo>
                    <a:pt x="5286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3" y="1145"/>
                  </a:lnTo>
                  <a:lnTo>
                    <a:pt x="3849" y="975"/>
                  </a:lnTo>
                  <a:lnTo>
                    <a:pt x="3410" y="804"/>
                  </a:lnTo>
                  <a:lnTo>
                    <a:pt x="2485" y="487"/>
                  </a:lnTo>
                  <a:lnTo>
                    <a:pt x="1608" y="244"/>
                  </a:lnTo>
                  <a:lnTo>
                    <a:pt x="853" y="73"/>
                  </a:lnTo>
                  <a:lnTo>
                    <a:pt x="536" y="25"/>
                  </a:lnTo>
                  <a:lnTo>
                    <a:pt x="293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" y="122"/>
                  </a:lnTo>
                  <a:lnTo>
                    <a:pt x="1" y="293"/>
                  </a:lnTo>
                  <a:lnTo>
                    <a:pt x="25" y="536"/>
                  </a:lnTo>
                  <a:lnTo>
                    <a:pt x="74" y="853"/>
                  </a:lnTo>
                  <a:lnTo>
                    <a:pt x="244" y="1608"/>
                  </a:lnTo>
                  <a:lnTo>
                    <a:pt x="488" y="2485"/>
                  </a:lnTo>
                  <a:lnTo>
                    <a:pt x="804" y="3410"/>
                  </a:lnTo>
                  <a:lnTo>
                    <a:pt x="975" y="3848"/>
                  </a:lnTo>
                  <a:lnTo>
                    <a:pt x="1145" y="4262"/>
                  </a:lnTo>
                  <a:lnTo>
                    <a:pt x="1316" y="4652"/>
                  </a:lnTo>
                  <a:lnTo>
                    <a:pt x="1511" y="4993"/>
                  </a:lnTo>
                  <a:lnTo>
                    <a:pt x="1705" y="5285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1" y="5675"/>
                  </a:lnTo>
                  <a:lnTo>
                    <a:pt x="2266" y="5821"/>
                  </a:lnTo>
                  <a:lnTo>
                    <a:pt x="2460" y="5943"/>
                  </a:lnTo>
                  <a:lnTo>
                    <a:pt x="2680" y="6040"/>
                  </a:lnTo>
                  <a:lnTo>
                    <a:pt x="2899" y="6138"/>
                  </a:lnTo>
                  <a:lnTo>
                    <a:pt x="3118" y="6187"/>
                  </a:lnTo>
                  <a:lnTo>
                    <a:pt x="3362" y="6235"/>
                  </a:lnTo>
                  <a:lnTo>
                    <a:pt x="3581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0"/>
                  </a:lnTo>
                  <a:lnTo>
                    <a:pt x="4945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4" name="Shape 744"/>
            <p:cNvSpPr/>
            <p:nvPr/>
          </p:nvSpPr>
          <p:spPr>
            <a:xfrm>
              <a:off x="2042425" y="4286525"/>
              <a:ext cx="239300" cy="236250"/>
            </a:xfrm>
            <a:custGeom>
              <a:pathLst>
                <a:path extrusionOk="0" fill="none" h="9450" w="9572">
                  <a:moveTo>
                    <a:pt x="5358" y="9450"/>
                  </a:moveTo>
                  <a:lnTo>
                    <a:pt x="5358" y="9450"/>
                  </a:lnTo>
                  <a:lnTo>
                    <a:pt x="5650" y="9328"/>
                  </a:lnTo>
                  <a:lnTo>
                    <a:pt x="5918" y="9133"/>
                  </a:lnTo>
                  <a:lnTo>
                    <a:pt x="6162" y="8914"/>
                  </a:lnTo>
                  <a:lnTo>
                    <a:pt x="6381" y="8646"/>
                  </a:lnTo>
                  <a:lnTo>
                    <a:pt x="6381" y="8646"/>
                  </a:lnTo>
                  <a:lnTo>
                    <a:pt x="6649" y="8670"/>
                  </a:lnTo>
                  <a:lnTo>
                    <a:pt x="6917" y="8670"/>
                  </a:lnTo>
                  <a:lnTo>
                    <a:pt x="7160" y="8646"/>
                  </a:lnTo>
                  <a:lnTo>
                    <a:pt x="7404" y="8597"/>
                  </a:lnTo>
                  <a:lnTo>
                    <a:pt x="7623" y="8524"/>
                  </a:lnTo>
                  <a:lnTo>
                    <a:pt x="7818" y="8427"/>
                  </a:lnTo>
                  <a:lnTo>
                    <a:pt x="7989" y="8305"/>
                  </a:lnTo>
                  <a:lnTo>
                    <a:pt x="8159" y="8159"/>
                  </a:lnTo>
                  <a:lnTo>
                    <a:pt x="8305" y="7989"/>
                  </a:lnTo>
                  <a:lnTo>
                    <a:pt x="8427" y="7794"/>
                  </a:lnTo>
                  <a:lnTo>
                    <a:pt x="8524" y="7599"/>
                  </a:lnTo>
                  <a:lnTo>
                    <a:pt x="8597" y="7380"/>
                  </a:lnTo>
                  <a:lnTo>
                    <a:pt x="8670" y="7160"/>
                  </a:lnTo>
                  <a:lnTo>
                    <a:pt x="8695" y="6917"/>
                  </a:lnTo>
                  <a:lnTo>
                    <a:pt x="8695" y="6649"/>
                  </a:lnTo>
                  <a:lnTo>
                    <a:pt x="8670" y="6381"/>
                  </a:lnTo>
                  <a:lnTo>
                    <a:pt x="8670" y="6381"/>
                  </a:lnTo>
                  <a:lnTo>
                    <a:pt x="8865" y="6211"/>
                  </a:lnTo>
                  <a:lnTo>
                    <a:pt x="9060" y="6016"/>
                  </a:lnTo>
                  <a:lnTo>
                    <a:pt x="9206" y="5821"/>
                  </a:lnTo>
                  <a:lnTo>
                    <a:pt x="9328" y="5626"/>
                  </a:lnTo>
                  <a:lnTo>
                    <a:pt x="9425" y="5407"/>
                  </a:lnTo>
                  <a:lnTo>
                    <a:pt x="9499" y="5212"/>
                  </a:lnTo>
                  <a:lnTo>
                    <a:pt x="9547" y="4993"/>
                  </a:lnTo>
                  <a:lnTo>
                    <a:pt x="9572" y="4774"/>
                  </a:lnTo>
                  <a:lnTo>
                    <a:pt x="9547" y="4554"/>
                  </a:lnTo>
                  <a:lnTo>
                    <a:pt x="9499" y="4335"/>
                  </a:lnTo>
                  <a:lnTo>
                    <a:pt x="9425" y="4116"/>
                  </a:lnTo>
                  <a:lnTo>
                    <a:pt x="9328" y="3921"/>
                  </a:lnTo>
                  <a:lnTo>
                    <a:pt x="9206" y="3702"/>
                  </a:lnTo>
                  <a:lnTo>
                    <a:pt x="9060" y="3507"/>
                  </a:lnTo>
                  <a:lnTo>
                    <a:pt x="8865" y="3337"/>
                  </a:lnTo>
                  <a:lnTo>
                    <a:pt x="8670" y="3166"/>
                  </a:lnTo>
                  <a:lnTo>
                    <a:pt x="8670" y="3166"/>
                  </a:lnTo>
                  <a:lnTo>
                    <a:pt x="8695" y="2898"/>
                  </a:lnTo>
                  <a:lnTo>
                    <a:pt x="8695" y="2630"/>
                  </a:lnTo>
                  <a:lnTo>
                    <a:pt x="8670" y="2387"/>
                  </a:lnTo>
                  <a:lnTo>
                    <a:pt x="8597" y="2143"/>
                  </a:lnTo>
                  <a:lnTo>
                    <a:pt x="8524" y="1924"/>
                  </a:lnTo>
                  <a:lnTo>
                    <a:pt x="8427" y="1729"/>
                  </a:lnTo>
                  <a:lnTo>
                    <a:pt x="8305" y="1559"/>
                  </a:lnTo>
                  <a:lnTo>
                    <a:pt x="8159" y="1388"/>
                  </a:lnTo>
                  <a:lnTo>
                    <a:pt x="7989" y="1242"/>
                  </a:lnTo>
                  <a:lnTo>
                    <a:pt x="7818" y="1120"/>
                  </a:lnTo>
                  <a:lnTo>
                    <a:pt x="7623" y="1023"/>
                  </a:lnTo>
                  <a:lnTo>
                    <a:pt x="7404" y="950"/>
                  </a:lnTo>
                  <a:lnTo>
                    <a:pt x="7160" y="901"/>
                  </a:lnTo>
                  <a:lnTo>
                    <a:pt x="6917" y="853"/>
                  </a:lnTo>
                  <a:lnTo>
                    <a:pt x="6649" y="853"/>
                  </a:lnTo>
                  <a:lnTo>
                    <a:pt x="6381" y="901"/>
                  </a:lnTo>
                  <a:lnTo>
                    <a:pt x="6381" y="901"/>
                  </a:lnTo>
                  <a:lnTo>
                    <a:pt x="6211" y="682"/>
                  </a:lnTo>
                  <a:lnTo>
                    <a:pt x="6040" y="487"/>
                  </a:lnTo>
                  <a:lnTo>
                    <a:pt x="5845" y="341"/>
                  </a:lnTo>
                  <a:lnTo>
                    <a:pt x="5626" y="219"/>
                  </a:lnTo>
                  <a:lnTo>
                    <a:pt x="5431" y="122"/>
                  </a:lnTo>
                  <a:lnTo>
                    <a:pt x="5212" y="49"/>
                  </a:lnTo>
                  <a:lnTo>
                    <a:pt x="4993" y="0"/>
                  </a:lnTo>
                  <a:lnTo>
                    <a:pt x="4774" y="0"/>
                  </a:lnTo>
                  <a:lnTo>
                    <a:pt x="4555" y="0"/>
                  </a:lnTo>
                  <a:lnTo>
                    <a:pt x="4335" y="49"/>
                  </a:lnTo>
                  <a:lnTo>
                    <a:pt x="4140" y="122"/>
                  </a:lnTo>
                  <a:lnTo>
                    <a:pt x="3921" y="219"/>
                  </a:lnTo>
                  <a:lnTo>
                    <a:pt x="3726" y="341"/>
                  </a:lnTo>
                  <a:lnTo>
                    <a:pt x="3532" y="487"/>
                  </a:lnTo>
                  <a:lnTo>
                    <a:pt x="3337" y="682"/>
                  </a:lnTo>
                  <a:lnTo>
                    <a:pt x="3166" y="901"/>
                  </a:lnTo>
                  <a:lnTo>
                    <a:pt x="3166" y="901"/>
                  </a:lnTo>
                  <a:lnTo>
                    <a:pt x="2898" y="853"/>
                  </a:lnTo>
                  <a:lnTo>
                    <a:pt x="2655" y="853"/>
                  </a:lnTo>
                  <a:lnTo>
                    <a:pt x="2387" y="901"/>
                  </a:lnTo>
                  <a:lnTo>
                    <a:pt x="2168" y="950"/>
                  </a:lnTo>
                  <a:lnTo>
                    <a:pt x="1949" y="1023"/>
                  </a:lnTo>
                  <a:lnTo>
                    <a:pt x="1754" y="1120"/>
                  </a:lnTo>
                  <a:lnTo>
                    <a:pt x="1559" y="1242"/>
                  </a:lnTo>
                  <a:lnTo>
                    <a:pt x="1388" y="1388"/>
                  </a:lnTo>
                  <a:lnTo>
                    <a:pt x="1267" y="1559"/>
                  </a:lnTo>
                  <a:lnTo>
                    <a:pt x="1120" y="1729"/>
                  </a:lnTo>
                  <a:lnTo>
                    <a:pt x="1023" y="1924"/>
                  </a:lnTo>
                  <a:lnTo>
                    <a:pt x="950" y="2143"/>
                  </a:lnTo>
                  <a:lnTo>
                    <a:pt x="901" y="2387"/>
                  </a:lnTo>
                  <a:lnTo>
                    <a:pt x="877" y="2630"/>
                  </a:lnTo>
                  <a:lnTo>
                    <a:pt x="877" y="2898"/>
                  </a:lnTo>
                  <a:lnTo>
                    <a:pt x="901" y="3166"/>
                  </a:lnTo>
                  <a:lnTo>
                    <a:pt x="901" y="3166"/>
                  </a:lnTo>
                  <a:lnTo>
                    <a:pt x="682" y="3337"/>
                  </a:lnTo>
                  <a:lnTo>
                    <a:pt x="512" y="3507"/>
                  </a:lnTo>
                  <a:lnTo>
                    <a:pt x="341" y="3702"/>
                  </a:lnTo>
                  <a:lnTo>
                    <a:pt x="219" y="3921"/>
                  </a:lnTo>
                  <a:lnTo>
                    <a:pt x="122" y="4116"/>
                  </a:lnTo>
                  <a:lnTo>
                    <a:pt x="49" y="4335"/>
                  </a:lnTo>
                  <a:lnTo>
                    <a:pt x="24" y="4554"/>
                  </a:lnTo>
                  <a:lnTo>
                    <a:pt x="0" y="4774"/>
                  </a:lnTo>
                  <a:lnTo>
                    <a:pt x="24" y="4993"/>
                  </a:lnTo>
                  <a:lnTo>
                    <a:pt x="49" y="5212"/>
                  </a:lnTo>
                  <a:lnTo>
                    <a:pt x="122" y="5407"/>
                  </a:lnTo>
                  <a:lnTo>
                    <a:pt x="219" y="5626"/>
                  </a:lnTo>
                  <a:lnTo>
                    <a:pt x="341" y="5821"/>
                  </a:lnTo>
                  <a:lnTo>
                    <a:pt x="512" y="6016"/>
                  </a:lnTo>
                  <a:lnTo>
                    <a:pt x="682" y="6211"/>
                  </a:lnTo>
                  <a:lnTo>
                    <a:pt x="901" y="6381"/>
                  </a:lnTo>
                  <a:lnTo>
                    <a:pt x="901" y="6381"/>
                  </a:lnTo>
                  <a:lnTo>
                    <a:pt x="877" y="6649"/>
                  </a:lnTo>
                  <a:lnTo>
                    <a:pt x="877" y="6917"/>
                  </a:lnTo>
                  <a:lnTo>
                    <a:pt x="901" y="7160"/>
                  </a:lnTo>
                  <a:lnTo>
                    <a:pt x="950" y="7380"/>
                  </a:lnTo>
                  <a:lnTo>
                    <a:pt x="1023" y="7599"/>
                  </a:lnTo>
                  <a:lnTo>
                    <a:pt x="1120" y="7794"/>
                  </a:lnTo>
                  <a:lnTo>
                    <a:pt x="1267" y="7989"/>
                  </a:lnTo>
                  <a:lnTo>
                    <a:pt x="1388" y="8159"/>
                  </a:lnTo>
                  <a:lnTo>
                    <a:pt x="1559" y="8305"/>
                  </a:lnTo>
                  <a:lnTo>
                    <a:pt x="1754" y="8427"/>
                  </a:lnTo>
                  <a:lnTo>
                    <a:pt x="1949" y="8524"/>
                  </a:lnTo>
                  <a:lnTo>
                    <a:pt x="2168" y="8597"/>
                  </a:lnTo>
                  <a:lnTo>
                    <a:pt x="2387" y="8646"/>
                  </a:lnTo>
                  <a:lnTo>
                    <a:pt x="2655" y="8670"/>
                  </a:lnTo>
                  <a:lnTo>
                    <a:pt x="2898" y="8670"/>
                  </a:lnTo>
                  <a:lnTo>
                    <a:pt x="3166" y="8646"/>
                  </a:lnTo>
                  <a:lnTo>
                    <a:pt x="3166" y="8646"/>
                  </a:lnTo>
                  <a:lnTo>
                    <a:pt x="3410" y="8914"/>
                  </a:lnTo>
                  <a:lnTo>
                    <a:pt x="3653" y="9133"/>
                  </a:lnTo>
                  <a:lnTo>
                    <a:pt x="3921" y="9328"/>
                  </a:lnTo>
                  <a:lnTo>
                    <a:pt x="4189" y="945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5" name="Shape 745"/>
            <p:cNvSpPr/>
            <p:nvPr/>
          </p:nvSpPr>
          <p:spPr>
            <a:xfrm>
              <a:off x="2161750" y="4522750"/>
              <a:ext cx="25" cy="256975"/>
            </a:xfrm>
            <a:custGeom>
              <a:pathLst>
                <a:path extrusionOk="0" fill="none" h="10279" w="1">
                  <a:moveTo>
                    <a:pt x="1" y="10279"/>
                  </a:moveTo>
                  <a:lnTo>
                    <a:pt x="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6" name="Shape 746"/>
            <p:cNvSpPr/>
            <p:nvPr/>
          </p:nvSpPr>
          <p:spPr>
            <a:xfrm>
              <a:off x="2133750" y="4377850"/>
              <a:ext cx="56050" cy="56025"/>
            </a:xfrm>
            <a:custGeom>
              <a:pathLst>
                <a:path extrusionOk="0" fill="none" h="2241" w="2242">
                  <a:moveTo>
                    <a:pt x="1121" y="2241"/>
                  </a:moveTo>
                  <a:lnTo>
                    <a:pt x="1121" y="2241"/>
                  </a:lnTo>
                  <a:lnTo>
                    <a:pt x="902" y="2217"/>
                  </a:lnTo>
                  <a:lnTo>
                    <a:pt x="682" y="2144"/>
                  </a:lnTo>
                  <a:lnTo>
                    <a:pt x="512" y="2046"/>
                  </a:lnTo>
                  <a:lnTo>
                    <a:pt x="341" y="1900"/>
                  </a:lnTo>
                  <a:lnTo>
                    <a:pt x="195" y="1754"/>
                  </a:lnTo>
                  <a:lnTo>
                    <a:pt x="98" y="1559"/>
                  </a:lnTo>
                  <a:lnTo>
                    <a:pt x="25" y="1340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901"/>
                  </a:lnTo>
                  <a:lnTo>
                    <a:pt x="98" y="682"/>
                  </a:lnTo>
                  <a:lnTo>
                    <a:pt x="195" y="487"/>
                  </a:lnTo>
                  <a:lnTo>
                    <a:pt x="341" y="317"/>
                  </a:lnTo>
                  <a:lnTo>
                    <a:pt x="512" y="195"/>
                  </a:lnTo>
                  <a:lnTo>
                    <a:pt x="682" y="98"/>
                  </a:lnTo>
                  <a:lnTo>
                    <a:pt x="902" y="25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364" y="25"/>
                  </a:lnTo>
                  <a:lnTo>
                    <a:pt x="1559" y="98"/>
                  </a:lnTo>
                  <a:lnTo>
                    <a:pt x="1754" y="195"/>
                  </a:lnTo>
                  <a:lnTo>
                    <a:pt x="1924" y="317"/>
                  </a:lnTo>
                  <a:lnTo>
                    <a:pt x="2046" y="487"/>
                  </a:lnTo>
                  <a:lnTo>
                    <a:pt x="2168" y="682"/>
                  </a:lnTo>
                  <a:lnTo>
                    <a:pt x="2217" y="901"/>
                  </a:lnTo>
                  <a:lnTo>
                    <a:pt x="2241" y="1121"/>
                  </a:lnTo>
                  <a:lnTo>
                    <a:pt x="2241" y="1121"/>
                  </a:lnTo>
                  <a:lnTo>
                    <a:pt x="2217" y="1340"/>
                  </a:lnTo>
                  <a:lnTo>
                    <a:pt x="2168" y="1559"/>
                  </a:lnTo>
                  <a:lnTo>
                    <a:pt x="2046" y="1754"/>
                  </a:lnTo>
                  <a:lnTo>
                    <a:pt x="1924" y="1900"/>
                  </a:lnTo>
                  <a:lnTo>
                    <a:pt x="1754" y="2046"/>
                  </a:lnTo>
                  <a:lnTo>
                    <a:pt x="1559" y="2144"/>
                  </a:lnTo>
                  <a:lnTo>
                    <a:pt x="1364" y="2217"/>
                  </a:lnTo>
                  <a:lnTo>
                    <a:pt x="1121" y="2241"/>
                  </a:lnTo>
                  <a:lnTo>
                    <a:pt x="1121" y="224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7" name="Shape 747"/>
            <p:cNvSpPr/>
            <p:nvPr/>
          </p:nvSpPr>
          <p:spPr>
            <a:xfrm>
              <a:off x="2038150" y="4589125"/>
              <a:ext cx="87100" cy="87100"/>
            </a:xfrm>
            <a:custGeom>
              <a:pathLst>
                <a:path extrusionOk="0" fill="none" h="3484" w="3484">
                  <a:moveTo>
                    <a:pt x="1" y="0"/>
                  </a:moveTo>
                  <a:lnTo>
                    <a:pt x="3483" y="348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8" name="Shape 748"/>
            <p:cNvSpPr/>
            <p:nvPr/>
          </p:nvSpPr>
          <p:spPr>
            <a:xfrm>
              <a:off x="2194025" y="4564150"/>
              <a:ext cx="54825" cy="54825"/>
            </a:xfrm>
            <a:custGeom>
              <a:pathLst>
                <a:path extrusionOk="0" fill="none" h="2193" w="2193">
                  <a:moveTo>
                    <a:pt x="2192" y="1"/>
                  </a:moveTo>
                  <a:lnTo>
                    <a:pt x="1" y="219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49" name="Shape 749"/>
          <p:cNvGrpSpPr/>
          <p:nvPr/>
        </p:nvGrpSpPr>
        <p:grpSpPr>
          <a:xfrm>
            <a:off x="2067737" y="3759758"/>
            <a:ext cx="309640" cy="392030"/>
            <a:chOff x="2635450" y="4321225"/>
            <a:chExt cx="368400" cy="466425"/>
          </a:xfrm>
        </p:grpSpPr>
        <p:sp>
          <p:nvSpPr>
            <p:cNvPr id="750" name="Shape 750"/>
            <p:cNvSpPr/>
            <p:nvPr/>
          </p:nvSpPr>
          <p:spPr>
            <a:xfrm>
              <a:off x="2635450" y="4653050"/>
              <a:ext cx="368400" cy="134600"/>
            </a:xfrm>
            <a:custGeom>
              <a:pathLst>
                <a:path extrusionOk="0" fill="none" h="5384" w="14736">
                  <a:moveTo>
                    <a:pt x="6723" y="1"/>
                  </a:moveTo>
                  <a:lnTo>
                    <a:pt x="6723" y="1"/>
                  </a:lnTo>
                  <a:lnTo>
                    <a:pt x="6187" y="49"/>
                  </a:lnTo>
                  <a:lnTo>
                    <a:pt x="5651" y="147"/>
                  </a:lnTo>
                  <a:lnTo>
                    <a:pt x="5140" y="269"/>
                  </a:lnTo>
                  <a:lnTo>
                    <a:pt x="4628" y="415"/>
                  </a:lnTo>
                  <a:lnTo>
                    <a:pt x="4141" y="610"/>
                  </a:lnTo>
                  <a:lnTo>
                    <a:pt x="3678" y="829"/>
                  </a:lnTo>
                  <a:lnTo>
                    <a:pt x="3216" y="1072"/>
                  </a:lnTo>
                  <a:lnTo>
                    <a:pt x="2777" y="1340"/>
                  </a:lnTo>
                  <a:lnTo>
                    <a:pt x="2363" y="1633"/>
                  </a:lnTo>
                  <a:lnTo>
                    <a:pt x="1949" y="1949"/>
                  </a:lnTo>
                  <a:lnTo>
                    <a:pt x="1584" y="2290"/>
                  </a:lnTo>
                  <a:lnTo>
                    <a:pt x="1219" y="2655"/>
                  </a:lnTo>
                  <a:lnTo>
                    <a:pt x="878" y="3045"/>
                  </a:lnTo>
                  <a:lnTo>
                    <a:pt x="561" y="3459"/>
                  </a:lnTo>
                  <a:lnTo>
                    <a:pt x="269" y="3873"/>
                  </a:lnTo>
                  <a:lnTo>
                    <a:pt x="1" y="4312"/>
                  </a:lnTo>
                  <a:lnTo>
                    <a:pt x="1" y="4312"/>
                  </a:lnTo>
                  <a:lnTo>
                    <a:pt x="293" y="4433"/>
                  </a:lnTo>
                  <a:lnTo>
                    <a:pt x="610" y="4555"/>
                  </a:lnTo>
                  <a:lnTo>
                    <a:pt x="1316" y="4750"/>
                  </a:lnTo>
                  <a:lnTo>
                    <a:pt x="2120" y="4945"/>
                  </a:lnTo>
                  <a:lnTo>
                    <a:pt x="3045" y="5091"/>
                  </a:lnTo>
                  <a:lnTo>
                    <a:pt x="4019" y="5213"/>
                  </a:lnTo>
                  <a:lnTo>
                    <a:pt x="5091" y="5310"/>
                  </a:lnTo>
                  <a:lnTo>
                    <a:pt x="6211" y="5359"/>
                  </a:lnTo>
                  <a:lnTo>
                    <a:pt x="7356" y="5383"/>
                  </a:lnTo>
                  <a:lnTo>
                    <a:pt x="7356" y="5383"/>
                  </a:lnTo>
                  <a:lnTo>
                    <a:pt x="8525" y="5359"/>
                  </a:lnTo>
                  <a:lnTo>
                    <a:pt x="9645" y="5310"/>
                  </a:lnTo>
                  <a:lnTo>
                    <a:pt x="10717" y="5213"/>
                  </a:lnTo>
                  <a:lnTo>
                    <a:pt x="11691" y="5091"/>
                  </a:lnTo>
                  <a:lnTo>
                    <a:pt x="12617" y="4945"/>
                  </a:lnTo>
                  <a:lnTo>
                    <a:pt x="13420" y="4750"/>
                  </a:lnTo>
                  <a:lnTo>
                    <a:pt x="14127" y="4555"/>
                  </a:lnTo>
                  <a:lnTo>
                    <a:pt x="14443" y="4433"/>
                  </a:lnTo>
                  <a:lnTo>
                    <a:pt x="14736" y="4312"/>
                  </a:lnTo>
                  <a:lnTo>
                    <a:pt x="14736" y="4312"/>
                  </a:lnTo>
                  <a:lnTo>
                    <a:pt x="14468" y="3873"/>
                  </a:lnTo>
                  <a:lnTo>
                    <a:pt x="14175" y="3459"/>
                  </a:lnTo>
                  <a:lnTo>
                    <a:pt x="13859" y="3045"/>
                  </a:lnTo>
                  <a:lnTo>
                    <a:pt x="13518" y="2655"/>
                  </a:lnTo>
                  <a:lnTo>
                    <a:pt x="13153" y="2290"/>
                  </a:lnTo>
                  <a:lnTo>
                    <a:pt x="12787" y="1949"/>
                  </a:lnTo>
                  <a:lnTo>
                    <a:pt x="12373" y="1633"/>
                  </a:lnTo>
                  <a:lnTo>
                    <a:pt x="11959" y="1340"/>
                  </a:lnTo>
                  <a:lnTo>
                    <a:pt x="11521" y="1072"/>
                  </a:lnTo>
                  <a:lnTo>
                    <a:pt x="11058" y="829"/>
                  </a:lnTo>
                  <a:lnTo>
                    <a:pt x="10595" y="610"/>
                  </a:lnTo>
                  <a:lnTo>
                    <a:pt x="10108" y="415"/>
                  </a:lnTo>
                  <a:lnTo>
                    <a:pt x="9597" y="269"/>
                  </a:lnTo>
                  <a:lnTo>
                    <a:pt x="9085" y="147"/>
                  </a:lnTo>
                  <a:lnTo>
                    <a:pt x="8549" y="49"/>
                  </a:lnTo>
                  <a:lnTo>
                    <a:pt x="8014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51" name="Shape 751"/>
            <p:cNvSpPr/>
            <p:nvPr/>
          </p:nvSpPr>
          <p:spPr>
            <a:xfrm>
              <a:off x="2819350" y="4321225"/>
              <a:ext cx="25" cy="347075"/>
            </a:xfrm>
            <a:custGeom>
              <a:pathLst>
                <a:path extrusionOk="0" fill="none" h="13883" w="1">
                  <a:moveTo>
                    <a:pt x="0" y="13883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52" name="Shape 752"/>
            <p:cNvSpPr/>
            <p:nvPr/>
          </p:nvSpPr>
          <p:spPr>
            <a:xfrm>
              <a:off x="2835175" y="4328525"/>
              <a:ext cx="114475" cy="114500"/>
            </a:xfrm>
            <a:custGeom>
              <a:pathLst>
                <a:path extrusionOk="0" fill="none" h="4580" w="4579">
                  <a:moveTo>
                    <a:pt x="707" y="4190"/>
                  </a:moveTo>
                  <a:lnTo>
                    <a:pt x="707" y="4190"/>
                  </a:lnTo>
                  <a:lnTo>
                    <a:pt x="853" y="4287"/>
                  </a:lnTo>
                  <a:lnTo>
                    <a:pt x="999" y="4384"/>
                  </a:lnTo>
                  <a:lnTo>
                    <a:pt x="1145" y="4458"/>
                  </a:lnTo>
                  <a:lnTo>
                    <a:pt x="1315" y="4506"/>
                  </a:lnTo>
                  <a:lnTo>
                    <a:pt x="1462" y="4555"/>
                  </a:lnTo>
                  <a:lnTo>
                    <a:pt x="1632" y="4579"/>
                  </a:lnTo>
                  <a:lnTo>
                    <a:pt x="1803" y="4579"/>
                  </a:lnTo>
                  <a:lnTo>
                    <a:pt x="1973" y="4579"/>
                  </a:lnTo>
                  <a:lnTo>
                    <a:pt x="2143" y="4579"/>
                  </a:lnTo>
                  <a:lnTo>
                    <a:pt x="2290" y="4531"/>
                  </a:lnTo>
                  <a:lnTo>
                    <a:pt x="2460" y="4506"/>
                  </a:lnTo>
                  <a:lnTo>
                    <a:pt x="2606" y="4433"/>
                  </a:lnTo>
                  <a:lnTo>
                    <a:pt x="2777" y="4360"/>
                  </a:lnTo>
                  <a:lnTo>
                    <a:pt x="2923" y="4263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3"/>
                  </a:lnTo>
                  <a:lnTo>
                    <a:pt x="3459" y="3678"/>
                  </a:lnTo>
                  <a:lnTo>
                    <a:pt x="3605" y="3410"/>
                  </a:lnTo>
                  <a:lnTo>
                    <a:pt x="3727" y="3142"/>
                  </a:lnTo>
                  <a:lnTo>
                    <a:pt x="3994" y="2485"/>
                  </a:lnTo>
                  <a:lnTo>
                    <a:pt x="4214" y="1827"/>
                  </a:lnTo>
                  <a:lnTo>
                    <a:pt x="4384" y="1170"/>
                  </a:lnTo>
                  <a:lnTo>
                    <a:pt x="4506" y="634"/>
                  </a:lnTo>
                  <a:lnTo>
                    <a:pt x="4579" y="220"/>
                  </a:lnTo>
                  <a:lnTo>
                    <a:pt x="4579" y="98"/>
                  </a:lnTo>
                  <a:lnTo>
                    <a:pt x="4555" y="25"/>
                  </a:lnTo>
                  <a:lnTo>
                    <a:pt x="4555" y="25"/>
                  </a:lnTo>
                  <a:lnTo>
                    <a:pt x="4482" y="1"/>
                  </a:lnTo>
                  <a:lnTo>
                    <a:pt x="4360" y="25"/>
                  </a:lnTo>
                  <a:lnTo>
                    <a:pt x="3970" y="74"/>
                  </a:lnTo>
                  <a:lnTo>
                    <a:pt x="3410" y="195"/>
                  </a:lnTo>
                  <a:lnTo>
                    <a:pt x="2752" y="390"/>
                  </a:lnTo>
                  <a:lnTo>
                    <a:pt x="2095" y="609"/>
                  </a:lnTo>
                  <a:lnTo>
                    <a:pt x="1462" y="853"/>
                  </a:lnTo>
                  <a:lnTo>
                    <a:pt x="1169" y="975"/>
                  </a:lnTo>
                  <a:lnTo>
                    <a:pt x="926" y="1121"/>
                  </a:lnTo>
                  <a:lnTo>
                    <a:pt x="707" y="1267"/>
                  </a:lnTo>
                  <a:lnTo>
                    <a:pt x="536" y="1389"/>
                  </a:lnTo>
                  <a:lnTo>
                    <a:pt x="536" y="1389"/>
                  </a:lnTo>
                  <a:lnTo>
                    <a:pt x="414" y="1535"/>
                  </a:lnTo>
                  <a:lnTo>
                    <a:pt x="317" y="1657"/>
                  </a:lnTo>
                  <a:lnTo>
                    <a:pt x="219" y="1803"/>
                  </a:lnTo>
                  <a:lnTo>
                    <a:pt x="146" y="1973"/>
                  </a:lnTo>
                  <a:lnTo>
                    <a:pt x="98" y="2119"/>
                  </a:lnTo>
                  <a:lnTo>
                    <a:pt x="49" y="2290"/>
                  </a:lnTo>
                  <a:lnTo>
                    <a:pt x="0" y="2460"/>
                  </a:lnTo>
                  <a:lnTo>
                    <a:pt x="0" y="2607"/>
                  </a:lnTo>
                  <a:lnTo>
                    <a:pt x="0" y="2777"/>
                  </a:lnTo>
                  <a:lnTo>
                    <a:pt x="0" y="2948"/>
                  </a:lnTo>
                  <a:lnTo>
                    <a:pt x="25" y="3118"/>
                  </a:lnTo>
                  <a:lnTo>
                    <a:pt x="73" y="3264"/>
                  </a:lnTo>
                  <a:lnTo>
                    <a:pt x="146" y="3435"/>
                  </a:lnTo>
                  <a:lnTo>
                    <a:pt x="195" y="3581"/>
                  </a:lnTo>
                  <a:lnTo>
                    <a:pt x="293" y="3727"/>
                  </a:lnTo>
                  <a:lnTo>
                    <a:pt x="390" y="3873"/>
                  </a:lnTo>
                  <a:lnTo>
                    <a:pt x="707" y="4190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53" name="Shape 753"/>
            <p:cNvSpPr/>
            <p:nvPr/>
          </p:nvSpPr>
          <p:spPr>
            <a:xfrm>
              <a:off x="2850400" y="4372975"/>
              <a:ext cx="54825" cy="54825"/>
            </a:xfrm>
            <a:custGeom>
              <a:pathLst>
                <a:path extrusionOk="0" fill="none" h="2193" w="2193">
                  <a:moveTo>
                    <a:pt x="2192" y="0"/>
                  </a:moveTo>
                  <a:lnTo>
                    <a:pt x="0" y="219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54" name="Shape 754"/>
            <p:cNvSpPr/>
            <p:nvPr/>
          </p:nvSpPr>
          <p:spPr>
            <a:xfrm>
              <a:off x="2646425" y="4429600"/>
              <a:ext cx="156500" cy="156500"/>
            </a:xfrm>
            <a:custGeom>
              <a:pathLst>
                <a:path extrusionOk="0" fill="none" h="6260" w="626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5"/>
                  </a:lnTo>
                  <a:lnTo>
                    <a:pt x="6040" y="4725"/>
                  </a:lnTo>
                  <a:lnTo>
                    <a:pt x="6138" y="4506"/>
                  </a:lnTo>
                  <a:lnTo>
                    <a:pt x="6186" y="4287"/>
                  </a:lnTo>
                  <a:lnTo>
                    <a:pt x="6235" y="4043"/>
                  </a:lnTo>
                  <a:lnTo>
                    <a:pt x="6259" y="3824"/>
                  </a:lnTo>
                  <a:lnTo>
                    <a:pt x="6259" y="3581"/>
                  </a:lnTo>
                  <a:lnTo>
                    <a:pt x="6235" y="3361"/>
                  </a:lnTo>
                  <a:lnTo>
                    <a:pt x="6186" y="3118"/>
                  </a:lnTo>
                  <a:lnTo>
                    <a:pt x="6138" y="2899"/>
                  </a:lnTo>
                  <a:lnTo>
                    <a:pt x="6040" y="2680"/>
                  </a:lnTo>
                  <a:lnTo>
                    <a:pt x="5943" y="2460"/>
                  </a:lnTo>
                  <a:lnTo>
                    <a:pt x="5821" y="2266"/>
                  </a:lnTo>
                  <a:lnTo>
                    <a:pt x="5675" y="2071"/>
                  </a:lnTo>
                  <a:lnTo>
                    <a:pt x="5504" y="1900"/>
                  </a:lnTo>
                  <a:lnTo>
                    <a:pt x="5504" y="1900"/>
                  </a:lnTo>
                  <a:lnTo>
                    <a:pt x="5285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2" y="1145"/>
                  </a:lnTo>
                  <a:lnTo>
                    <a:pt x="3848" y="975"/>
                  </a:lnTo>
                  <a:lnTo>
                    <a:pt x="3410" y="804"/>
                  </a:lnTo>
                  <a:lnTo>
                    <a:pt x="2484" y="488"/>
                  </a:lnTo>
                  <a:lnTo>
                    <a:pt x="1608" y="244"/>
                  </a:lnTo>
                  <a:lnTo>
                    <a:pt x="853" y="74"/>
                  </a:lnTo>
                  <a:lnTo>
                    <a:pt x="536" y="25"/>
                  </a:lnTo>
                  <a:lnTo>
                    <a:pt x="292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0" y="122"/>
                  </a:lnTo>
                  <a:lnTo>
                    <a:pt x="0" y="293"/>
                  </a:lnTo>
                  <a:lnTo>
                    <a:pt x="25" y="536"/>
                  </a:lnTo>
                  <a:lnTo>
                    <a:pt x="73" y="853"/>
                  </a:lnTo>
                  <a:lnTo>
                    <a:pt x="244" y="1608"/>
                  </a:lnTo>
                  <a:lnTo>
                    <a:pt x="487" y="2485"/>
                  </a:lnTo>
                  <a:lnTo>
                    <a:pt x="804" y="3410"/>
                  </a:lnTo>
                  <a:lnTo>
                    <a:pt x="974" y="3849"/>
                  </a:lnTo>
                  <a:lnTo>
                    <a:pt x="1145" y="4263"/>
                  </a:lnTo>
                  <a:lnTo>
                    <a:pt x="1315" y="4652"/>
                  </a:lnTo>
                  <a:lnTo>
                    <a:pt x="1510" y="4993"/>
                  </a:lnTo>
                  <a:lnTo>
                    <a:pt x="1705" y="5286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0" y="5675"/>
                  </a:lnTo>
                  <a:lnTo>
                    <a:pt x="2265" y="5821"/>
                  </a:lnTo>
                  <a:lnTo>
                    <a:pt x="2460" y="5943"/>
                  </a:lnTo>
                  <a:lnTo>
                    <a:pt x="2679" y="6041"/>
                  </a:lnTo>
                  <a:lnTo>
                    <a:pt x="2898" y="6138"/>
                  </a:lnTo>
                  <a:lnTo>
                    <a:pt x="3118" y="6187"/>
                  </a:lnTo>
                  <a:lnTo>
                    <a:pt x="3361" y="6235"/>
                  </a:lnTo>
                  <a:lnTo>
                    <a:pt x="3580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1"/>
                  </a:lnTo>
                  <a:lnTo>
                    <a:pt x="4944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55" name="Shape 755"/>
            <p:cNvSpPr/>
            <p:nvPr/>
          </p:nvSpPr>
          <p:spPr>
            <a:xfrm>
              <a:off x="2696350" y="4479525"/>
              <a:ext cx="87100" cy="87100"/>
            </a:xfrm>
            <a:custGeom>
              <a:pathLst>
                <a:path extrusionOk="0" fill="none" h="3484" w="3484">
                  <a:moveTo>
                    <a:pt x="0" y="1"/>
                  </a:moveTo>
                  <a:lnTo>
                    <a:pt x="3483" y="348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6" name="Shape 756"/>
          <p:cNvGrpSpPr/>
          <p:nvPr/>
        </p:nvGrpSpPr>
        <p:grpSpPr>
          <a:xfrm>
            <a:off x="5436146" y="3750030"/>
            <a:ext cx="342881" cy="383835"/>
            <a:chOff x="6643075" y="4309650"/>
            <a:chExt cx="407950" cy="456675"/>
          </a:xfrm>
        </p:grpSpPr>
        <p:sp>
          <p:nvSpPr>
            <p:cNvPr id="757" name="Shape 757"/>
            <p:cNvSpPr/>
            <p:nvPr/>
          </p:nvSpPr>
          <p:spPr>
            <a:xfrm>
              <a:off x="6643075" y="4698125"/>
              <a:ext cx="407950" cy="14625"/>
            </a:xfrm>
            <a:custGeom>
              <a:pathLst>
                <a:path extrusionOk="0" fill="none" h="585" w="16318">
                  <a:moveTo>
                    <a:pt x="16318" y="0"/>
                  </a:moveTo>
                  <a:lnTo>
                    <a:pt x="16318" y="0"/>
                  </a:lnTo>
                  <a:lnTo>
                    <a:pt x="16074" y="24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5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5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4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5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5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4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5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5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4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5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5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4"/>
                  </a:ln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58" name="Shape 758"/>
            <p:cNvSpPr/>
            <p:nvPr/>
          </p:nvSpPr>
          <p:spPr>
            <a:xfrm>
              <a:off x="6643075" y="4727350"/>
              <a:ext cx="407950" cy="14625"/>
            </a:xfrm>
            <a:custGeom>
              <a:pathLst>
                <a:path extrusionOk="0" fill="none" h="585" w="16318">
                  <a:moveTo>
                    <a:pt x="0" y="0"/>
                  </a:moveTo>
                  <a:lnTo>
                    <a:pt x="0" y="0"/>
                  </a:lnTo>
                  <a:lnTo>
                    <a:pt x="219" y="24"/>
                  </a:lnTo>
                  <a:lnTo>
                    <a:pt x="414" y="49"/>
                  </a:lnTo>
                  <a:lnTo>
                    <a:pt x="609" y="73"/>
                  </a:lnTo>
                  <a:lnTo>
                    <a:pt x="755" y="122"/>
                  </a:lnTo>
                  <a:lnTo>
                    <a:pt x="1023" y="244"/>
                  </a:lnTo>
                  <a:lnTo>
                    <a:pt x="1266" y="365"/>
                  </a:lnTo>
                  <a:lnTo>
                    <a:pt x="1266" y="365"/>
                  </a:lnTo>
                  <a:lnTo>
                    <a:pt x="1413" y="463"/>
                  </a:lnTo>
                  <a:lnTo>
                    <a:pt x="1583" y="536"/>
                  </a:lnTo>
                  <a:lnTo>
                    <a:pt x="1778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2289" y="585"/>
                  </a:lnTo>
                  <a:lnTo>
                    <a:pt x="2484" y="536"/>
                  </a:lnTo>
                  <a:lnTo>
                    <a:pt x="2655" y="463"/>
                  </a:lnTo>
                  <a:lnTo>
                    <a:pt x="2801" y="365"/>
                  </a:lnTo>
                  <a:lnTo>
                    <a:pt x="2801" y="365"/>
                  </a:lnTo>
                  <a:lnTo>
                    <a:pt x="3044" y="244"/>
                  </a:lnTo>
                  <a:lnTo>
                    <a:pt x="3312" y="122"/>
                  </a:lnTo>
                  <a:lnTo>
                    <a:pt x="3458" y="73"/>
                  </a:lnTo>
                  <a:lnTo>
                    <a:pt x="3653" y="49"/>
                  </a:lnTo>
                  <a:lnTo>
                    <a:pt x="3848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4311" y="24"/>
                  </a:lnTo>
                  <a:lnTo>
                    <a:pt x="4506" y="49"/>
                  </a:lnTo>
                  <a:lnTo>
                    <a:pt x="4676" y="73"/>
                  </a:lnTo>
                  <a:lnTo>
                    <a:pt x="4847" y="122"/>
                  </a:lnTo>
                  <a:lnTo>
                    <a:pt x="5115" y="244"/>
                  </a:lnTo>
                  <a:lnTo>
                    <a:pt x="5334" y="365"/>
                  </a:lnTo>
                  <a:lnTo>
                    <a:pt x="5334" y="365"/>
                  </a:lnTo>
                  <a:lnTo>
                    <a:pt x="5504" y="463"/>
                  </a:lnTo>
                  <a:lnTo>
                    <a:pt x="5675" y="536"/>
                  </a:lnTo>
                  <a:lnTo>
                    <a:pt x="5870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6357" y="585"/>
                  </a:lnTo>
                  <a:lnTo>
                    <a:pt x="6551" y="536"/>
                  </a:lnTo>
                  <a:lnTo>
                    <a:pt x="6722" y="463"/>
                  </a:lnTo>
                  <a:lnTo>
                    <a:pt x="6892" y="365"/>
                  </a:lnTo>
                  <a:lnTo>
                    <a:pt x="6892" y="365"/>
                  </a:lnTo>
                  <a:lnTo>
                    <a:pt x="7112" y="244"/>
                  </a:lnTo>
                  <a:lnTo>
                    <a:pt x="7380" y="122"/>
                  </a:lnTo>
                  <a:lnTo>
                    <a:pt x="7550" y="73"/>
                  </a:lnTo>
                  <a:lnTo>
                    <a:pt x="7721" y="49"/>
                  </a:lnTo>
                  <a:lnTo>
                    <a:pt x="7940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8378" y="24"/>
                  </a:lnTo>
                  <a:lnTo>
                    <a:pt x="8597" y="49"/>
                  </a:lnTo>
                  <a:lnTo>
                    <a:pt x="8768" y="73"/>
                  </a:lnTo>
                  <a:lnTo>
                    <a:pt x="8914" y="122"/>
                  </a:lnTo>
                  <a:lnTo>
                    <a:pt x="9206" y="244"/>
                  </a:lnTo>
                  <a:lnTo>
                    <a:pt x="9425" y="365"/>
                  </a:lnTo>
                  <a:lnTo>
                    <a:pt x="9425" y="365"/>
                  </a:lnTo>
                  <a:lnTo>
                    <a:pt x="9596" y="463"/>
                  </a:lnTo>
                  <a:lnTo>
                    <a:pt x="9766" y="536"/>
                  </a:lnTo>
                  <a:lnTo>
                    <a:pt x="9961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10448" y="585"/>
                  </a:lnTo>
                  <a:lnTo>
                    <a:pt x="10643" y="536"/>
                  </a:lnTo>
                  <a:lnTo>
                    <a:pt x="10814" y="463"/>
                  </a:lnTo>
                  <a:lnTo>
                    <a:pt x="10984" y="365"/>
                  </a:lnTo>
                  <a:lnTo>
                    <a:pt x="10984" y="365"/>
                  </a:lnTo>
                  <a:lnTo>
                    <a:pt x="11203" y="244"/>
                  </a:lnTo>
                  <a:lnTo>
                    <a:pt x="11471" y="122"/>
                  </a:lnTo>
                  <a:lnTo>
                    <a:pt x="11642" y="73"/>
                  </a:lnTo>
                  <a:lnTo>
                    <a:pt x="11812" y="49"/>
                  </a:lnTo>
                  <a:lnTo>
                    <a:pt x="12007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2470" y="24"/>
                  </a:lnTo>
                  <a:lnTo>
                    <a:pt x="12665" y="49"/>
                  </a:lnTo>
                  <a:lnTo>
                    <a:pt x="12859" y="73"/>
                  </a:lnTo>
                  <a:lnTo>
                    <a:pt x="13006" y="122"/>
                  </a:lnTo>
                  <a:lnTo>
                    <a:pt x="13273" y="244"/>
                  </a:lnTo>
                  <a:lnTo>
                    <a:pt x="13493" y="365"/>
                  </a:lnTo>
                  <a:lnTo>
                    <a:pt x="13493" y="365"/>
                  </a:lnTo>
                  <a:lnTo>
                    <a:pt x="13663" y="463"/>
                  </a:lnTo>
                  <a:lnTo>
                    <a:pt x="13834" y="536"/>
                  </a:lnTo>
                  <a:lnTo>
                    <a:pt x="14028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540" y="585"/>
                  </a:lnTo>
                  <a:lnTo>
                    <a:pt x="14735" y="536"/>
                  </a:lnTo>
                  <a:lnTo>
                    <a:pt x="14905" y="463"/>
                  </a:lnTo>
                  <a:lnTo>
                    <a:pt x="15051" y="365"/>
                  </a:lnTo>
                  <a:lnTo>
                    <a:pt x="15051" y="365"/>
                  </a:lnTo>
                  <a:lnTo>
                    <a:pt x="15295" y="244"/>
                  </a:lnTo>
                  <a:lnTo>
                    <a:pt x="15563" y="122"/>
                  </a:lnTo>
                  <a:lnTo>
                    <a:pt x="15709" y="73"/>
                  </a:lnTo>
                  <a:lnTo>
                    <a:pt x="15904" y="49"/>
                  </a:lnTo>
                  <a:lnTo>
                    <a:pt x="16099" y="24"/>
                  </a:lnTo>
                  <a:lnTo>
                    <a:pt x="16318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59" name="Shape 759"/>
            <p:cNvSpPr/>
            <p:nvPr/>
          </p:nvSpPr>
          <p:spPr>
            <a:xfrm>
              <a:off x="6643075" y="4751700"/>
              <a:ext cx="407950" cy="14625"/>
            </a:xfrm>
            <a:custGeom>
              <a:pathLst>
                <a:path extrusionOk="0" fill="none" h="585" w="16318">
                  <a:moveTo>
                    <a:pt x="16318" y="0"/>
                  </a:moveTo>
                  <a:lnTo>
                    <a:pt x="16318" y="0"/>
                  </a:lnTo>
                  <a:lnTo>
                    <a:pt x="16074" y="25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6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6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5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5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6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6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5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5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6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6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5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5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6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6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0" name="Shape 760"/>
            <p:cNvSpPr/>
            <p:nvPr/>
          </p:nvSpPr>
          <p:spPr>
            <a:xfrm>
              <a:off x="6672900" y="4309650"/>
              <a:ext cx="348900" cy="376300"/>
            </a:xfrm>
            <a:custGeom>
              <a:pathLst>
                <a:path extrusionOk="0" fill="none" h="15052" w="13956">
                  <a:moveTo>
                    <a:pt x="13347" y="6747"/>
                  </a:moveTo>
                  <a:lnTo>
                    <a:pt x="12470" y="6406"/>
                  </a:lnTo>
                  <a:lnTo>
                    <a:pt x="12470" y="3532"/>
                  </a:lnTo>
                  <a:lnTo>
                    <a:pt x="10790" y="3532"/>
                  </a:lnTo>
                  <a:lnTo>
                    <a:pt x="10790" y="2022"/>
                  </a:lnTo>
                  <a:lnTo>
                    <a:pt x="8427" y="2022"/>
                  </a:lnTo>
                  <a:lnTo>
                    <a:pt x="8427" y="1"/>
                  </a:lnTo>
                  <a:lnTo>
                    <a:pt x="6966" y="1"/>
                  </a:lnTo>
                  <a:lnTo>
                    <a:pt x="5505" y="1"/>
                  </a:lnTo>
                  <a:lnTo>
                    <a:pt x="5505" y="2022"/>
                  </a:lnTo>
                  <a:lnTo>
                    <a:pt x="3142" y="2022"/>
                  </a:lnTo>
                  <a:lnTo>
                    <a:pt x="3142" y="3532"/>
                  </a:lnTo>
                  <a:lnTo>
                    <a:pt x="1462" y="3532"/>
                  </a:lnTo>
                  <a:lnTo>
                    <a:pt x="1462" y="6406"/>
                  </a:lnTo>
                  <a:lnTo>
                    <a:pt x="585" y="6747"/>
                  </a:lnTo>
                  <a:lnTo>
                    <a:pt x="585" y="6747"/>
                  </a:lnTo>
                  <a:lnTo>
                    <a:pt x="414" y="6844"/>
                  </a:lnTo>
                  <a:lnTo>
                    <a:pt x="268" y="6966"/>
                  </a:lnTo>
                  <a:lnTo>
                    <a:pt x="147" y="7112"/>
                  </a:lnTo>
                  <a:lnTo>
                    <a:pt x="49" y="7258"/>
                  </a:lnTo>
                  <a:lnTo>
                    <a:pt x="0" y="7404"/>
                  </a:lnTo>
                  <a:lnTo>
                    <a:pt x="0" y="7575"/>
                  </a:lnTo>
                  <a:lnTo>
                    <a:pt x="0" y="7770"/>
                  </a:lnTo>
                  <a:lnTo>
                    <a:pt x="73" y="7965"/>
                  </a:lnTo>
                  <a:lnTo>
                    <a:pt x="1510" y="11277"/>
                  </a:lnTo>
                  <a:lnTo>
                    <a:pt x="1510" y="14833"/>
                  </a:lnTo>
                  <a:lnTo>
                    <a:pt x="1510" y="14833"/>
                  </a:lnTo>
                  <a:lnTo>
                    <a:pt x="1754" y="14711"/>
                  </a:lnTo>
                  <a:lnTo>
                    <a:pt x="2046" y="14589"/>
                  </a:lnTo>
                  <a:lnTo>
                    <a:pt x="2241" y="14540"/>
                  </a:lnTo>
                  <a:lnTo>
                    <a:pt x="2436" y="14516"/>
                  </a:lnTo>
                  <a:lnTo>
                    <a:pt x="2655" y="14492"/>
                  </a:lnTo>
                  <a:lnTo>
                    <a:pt x="2874" y="14467"/>
                  </a:lnTo>
                  <a:lnTo>
                    <a:pt x="2874" y="14467"/>
                  </a:lnTo>
                  <a:lnTo>
                    <a:pt x="3167" y="14492"/>
                  </a:lnTo>
                  <a:lnTo>
                    <a:pt x="3410" y="14516"/>
                  </a:lnTo>
                  <a:lnTo>
                    <a:pt x="3629" y="14565"/>
                  </a:lnTo>
                  <a:lnTo>
                    <a:pt x="3824" y="14638"/>
                  </a:lnTo>
                  <a:lnTo>
                    <a:pt x="4141" y="14760"/>
                  </a:lnTo>
                  <a:lnTo>
                    <a:pt x="4384" y="14906"/>
                  </a:lnTo>
                  <a:lnTo>
                    <a:pt x="4384" y="14906"/>
                  </a:lnTo>
                  <a:lnTo>
                    <a:pt x="4530" y="14979"/>
                  </a:lnTo>
                  <a:lnTo>
                    <a:pt x="4628" y="15028"/>
                  </a:lnTo>
                  <a:lnTo>
                    <a:pt x="4774" y="15052"/>
                  </a:lnTo>
                  <a:lnTo>
                    <a:pt x="4920" y="15052"/>
                  </a:lnTo>
                  <a:lnTo>
                    <a:pt x="4920" y="15052"/>
                  </a:lnTo>
                  <a:lnTo>
                    <a:pt x="5091" y="15052"/>
                  </a:lnTo>
                  <a:lnTo>
                    <a:pt x="5212" y="15028"/>
                  </a:lnTo>
                  <a:lnTo>
                    <a:pt x="5334" y="14979"/>
                  </a:lnTo>
                  <a:lnTo>
                    <a:pt x="5456" y="14906"/>
                  </a:lnTo>
                  <a:lnTo>
                    <a:pt x="5456" y="14906"/>
                  </a:lnTo>
                  <a:lnTo>
                    <a:pt x="5724" y="14760"/>
                  </a:lnTo>
                  <a:lnTo>
                    <a:pt x="6040" y="14638"/>
                  </a:lnTo>
                  <a:lnTo>
                    <a:pt x="6235" y="14565"/>
                  </a:lnTo>
                  <a:lnTo>
                    <a:pt x="6454" y="14516"/>
                  </a:lnTo>
                  <a:lnTo>
                    <a:pt x="6698" y="14492"/>
                  </a:lnTo>
                  <a:lnTo>
                    <a:pt x="6966" y="14467"/>
                  </a:lnTo>
                  <a:lnTo>
                    <a:pt x="6966" y="14467"/>
                  </a:lnTo>
                  <a:lnTo>
                    <a:pt x="7234" y="14492"/>
                  </a:lnTo>
                  <a:lnTo>
                    <a:pt x="7477" y="14516"/>
                  </a:lnTo>
                  <a:lnTo>
                    <a:pt x="7697" y="14565"/>
                  </a:lnTo>
                  <a:lnTo>
                    <a:pt x="7891" y="14638"/>
                  </a:lnTo>
                  <a:lnTo>
                    <a:pt x="8232" y="14760"/>
                  </a:lnTo>
                  <a:lnTo>
                    <a:pt x="8476" y="14906"/>
                  </a:lnTo>
                  <a:lnTo>
                    <a:pt x="8476" y="14906"/>
                  </a:lnTo>
                  <a:lnTo>
                    <a:pt x="8598" y="14979"/>
                  </a:lnTo>
                  <a:lnTo>
                    <a:pt x="8719" y="15028"/>
                  </a:lnTo>
                  <a:lnTo>
                    <a:pt x="8841" y="15052"/>
                  </a:lnTo>
                  <a:lnTo>
                    <a:pt x="9012" y="15052"/>
                  </a:lnTo>
                  <a:lnTo>
                    <a:pt x="9012" y="15052"/>
                  </a:lnTo>
                  <a:lnTo>
                    <a:pt x="9158" y="15052"/>
                  </a:lnTo>
                  <a:lnTo>
                    <a:pt x="9304" y="15028"/>
                  </a:lnTo>
                  <a:lnTo>
                    <a:pt x="9401" y="14979"/>
                  </a:lnTo>
                  <a:lnTo>
                    <a:pt x="9548" y="14906"/>
                  </a:lnTo>
                  <a:lnTo>
                    <a:pt x="9548" y="14906"/>
                  </a:lnTo>
                  <a:lnTo>
                    <a:pt x="9791" y="14760"/>
                  </a:lnTo>
                  <a:lnTo>
                    <a:pt x="10108" y="14638"/>
                  </a:lnTo>
                  <a:lnTo>
                    <a:pt x="10303" y="14565"/>
                  </a:lnTo>
                  <a:lnTo>
                    <a:pt x="10522" y="14516"/>
                  </a:lnTo>
                  <a:lnTo>
                    <a:pt x="10765" y="14492"/>
                  </a:lnTo>
                  <a:lnTo>
                    <a:pt x="11058" y="14467"/>
                  </a:lnTo>
                  <a:lnTo>
                    <a:pt x="11058" y="14467"/>
                  </a:lnTo>
                  <a:lnTo>
                    <a:pt x="11277" y="14492"/>
                  </a:lnTo>
                  <a:lnTo>
                    <a:pt x="11496" y="14516"/>
                  </a:lnTo>
                  <a:lnTo>
                    <a:pt x="11691" y="14540"/>
                  </a:lnTo>
                  <a:lnTo>
                    <a:pt x="11886" y="14589"/>
                  </a:lnTo>
                  <a:lnTo>
                    <a:pt x="12178" y="14711"/>
                  </a:lnTo>
                  <a:lnTo>
                    <a:pt x="12421" y="14833"/>
                  </a:lnTo>
                  <a:lnTo>
                    <a:pt x="12421" y="11277"/>
                  </a:lnTo>
                  <a:lnTo>
                    <a:pt x="13858" y="7965"/>
                  </a:lnTo>
                  <a:lnTo>
                    <a:pt x="13858" y="7965"/>
                  </a:lnTo>
                  <a:lnTo>
                    <a:pt x="13931" y="7770"/>
                  </a:lnTo>
                  <a:lnTo>
                    <a:pt x="13956" y="7575"/>
                  </a:lnTo>
                  <a:lnTo>
                    <a:pt x="13931" y="7404"/>
                  </a:lnTo>
                  <a:lnTo>
                    <a:pt x="13883" y="7258"/>
                  </a:lnTo>
                  <a:lnTo>
                    <a:pt x="13785" y="7112"/>
                  </a:lnTo>
                  <a:lnTo>
                    <a:pt x="13664" y="6966"/>
                  </a:lnTo>
                  <a:lnTo>
                    <a:pt x="13517" y="6844"/>
                  </a:lnTo>
                  <a:lnTo>
                    <a:pt x="13347" y="6747"/>
                  </a:lnTo>
                  <a:lnTo>
                    <a:pt x="13347" y="6747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1" name="Shape 761"/>
            <p:cNvSpPr/>
            <p:nvPr/>
          </p:nvSpPr>
          <p:spPr>
            <a:xfrm>
              <a:off x="6805625" y="4452725"/>
              <a:ext cx="15850" cy="28050"/>
            </a:xfrm>
            <a:custGeom>
              <a:pathLst>
                <a:path extrusionOk="0" fill="none" h="1122" w="634">
                  <a:moveTo>
                    <a:pt x="317" y="1121"/>
                  </a:moveTo>
                  <a:lnTo>
                    <a:pt x="317" y="1121"/>
                  </a:lnTo>
                  <a:lnTo>
                    <a:pt x="244" y="1097"/>
                  </a:lnTo>
                  <a:lnTo>
                    <a:pt x="196" y="1073"/>
                  </a:lnTo>
                  <a:lnTo>
                    <a:pt x="123" y="1024"/>
                  </a:lnTo>
                  <a:lnTo>
                    <a:pt x="74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74" y="147"/>
                  </a:lnTo>
                  <a:lnTo>
                    <a:pt x="123" y="98"/>
                  </a:lnTo>
                  <a:lnTo>
                    <a:pt x="196" y="25"/>
                  </a:lnTo>
                  <a:lnTo>
                    <a:pt x="244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66" y="1"/>
                  </a:lnTo>
                  <a:lnTo>
                    <a:pt x="439" y="25"/>
                  </a:lnTo>
                  <a:lnTo>
                    <a:pt x="488" y="98"/>
                  </a:lnTo>
                  <a:lnTo>
                    <a:pt x="537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37" y="951"/>
                  </a:lnTo>
                  <a:lnTo>
                    <a:pt x="488" y="1024"/>
                  </a:lnTo>
                  <a:lnTo>
                    <a:pt x="439" y="1073"/>
                  </a:lnTo>
                  <a:lnTo>
                    <a:pt x="366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2" name="Shape 762"/>
            <p:cNvSpPr/>
            <p:nvPr/>
          </p:nvSpPr>
          <p:spPr>
            <a:xfrm>
              <a:off x="6872600" y="4452725"/>
              <a:ext cx="15875" cy="28050"/>
            </a:xfrm>
            <a:custGeom>
              <a:pathLst>
                <a:path extrusionOk="0" fill="none" h="1122" w="635">
                  <a:moveTo>
                    <a:pt x="317" y="1121"/>
                  </a:moveTo>
                  <a:lnTo>
                    <a:pt x="317" y="1121"/>
                  </a:lnTo>
                  <a:lnTo>
                    <a:pt x="269" y="1097"/>
                  </a:lnTo>
                  <a:lnTo>
                    <a:pt x="196" y="1073"/>
                  </a:lnTo>
                  <a:lnTo>
                    <a:pt x="147" y="1024"/>
                  </a:lnTo>
                  <a:lnTo>
                    <a:pt x="98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98" y="147"/>
                  </a:lnTo>
                  <a:lnTo>
                    <a:pt x="147" y="98"/>
                  </a:lnTo>
                  <a:lnTo>
                    <a:pt x="196" y="25"/>
                  </a:lnTo>
                  <a:lnTo>
                    <a:pt x="269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90" y="1"/>
                  </a:lnTo>
                  <a:lnTo>
                    <a:pt x="464" y="25"/>
                  </a:lnTo>
                  <a:lnTo>
                    <a:pt x="512" y="98"/>
                  </a:lnTo>
                  <a:lnTo>
                    <a:pt x="561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61" y="951"/>
                  </a:lnTo>
                  <a:lnTo>
                    <a:pt x="512" y="1024"/>
                  </a:lnTo>
                  <a:lnTo>
                    <a:pt x="464" y="1073"/>
                  </a:lnTo>
                  <a:lnTo>
                    <a:pt x="390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3" name="Shape 763"/>
            <p:cNvSpPr/>
            <p:nvPr/>
          </p:nvSpPr>
          <p:spPr>
            <a:xfrm>
              <a:off x="6709425" y="4414975"/>
              <a:ext cx="275250" cy="54825"/>
            </a:xfrm>
            <a:custGeom>
              <a:pathLst>
                <a:path extrusionOk="0" fill="none" h="2193" w="11010">
                  <a:moveTo>
                    <a:pt x="11009" y="2193"/>
                  </a:moveTo>
                  <a:lnTo>
                    <a:pt x="5505" y="1"/>
                  </a:lnTo>
                  <a:lnTo>
                    <a:pt x="1" y="219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4" name="Shape 764"/>
            <p:cNvSpPr/>
            <p:nvPr/>
          </p:nvSpPr>
          <p:spPr>
            <a:xfrm>
              <a:off x="6733175" y="4382725"/>
              <a:ext cx="227750" cy="37150"/>
            </a:xfrm>
            <a:custGeom>
              <a:pathLst>
                <a:path extrusionOk="0" fill="none" h="1486" w="9110">
                  <a:moveTo>
                    <a:pt x="1" y="1486"/>
                  </a:moveTo>
                  <a:lnTo>
                    <a:pt x="1681" y="1486"/>
                  </a:lnTo>
                  <a:lnTo>
                    <a:pt x="1681" y="0"/>
                  </a:lnTo>
                  <a:lnTo>
                    <a:pt x="4555" y="0"/>
                  </a:lnTo>
                  <a:lnTo>
                    <a:pt x="7429" y="0"/>
                  </a:lnTo>
                  <a:lnTo>
                    <a:pt x="7429" y="1486"/>
                  </a:lnTo>
                  <a:lnTo>
                    <a:pt x="9109" y="1486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5" name="Shape 765"/>
            <p:cNvSpPr/>
            <p:nvPr/>
          </p:nvSpPr>
          <p:spPr>
            <a:xfrm>
              <a:off x="6847025" y="4414975"/>
              <a:ext cx="25" cy="145550"/>
            </a:xfrm>
            <a:custGeom>
              <a:pathLst>
                <a:path extrusionOk="0" fill="none" h="5822" w="1">
                  <a:moveTo>
                    <a:pt x="1" y="1"/>
                  </a:moveTo>
                  <a:lnTo>
                    <a:pt x="1" y="5822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66" name="Shape 766"/>
          <p:cNvGrpSpPr/>
          <p:nvPr/>
        </p:nvGrpSpPr>
        <p:grpSpPr>
          <a:xfrm>
            <a:off x="4251419" y="4291984"/>
            <a:ext cx="452420" cy="433992"/>
            <a:chOff x="5233525" y="4954450"/>
            <a:chExt cx="538275" cy="516350"/>
          </a:xfrm>
        </p:grpSpPr>
        <p:sp>
          <p:nvSpPr>
            <p:cNvPr id="767" name="Shape 767"/>
            <p:cNvSpPr/>
            <p:nvPr/>
          </p:nvSpPr>
          <p:spPr>
            <a:xfrm>
              <a:off x="5637825" y="4954450"/>
              <a:ext cx="89525" cy="89525"/>
            </a:xfrm>
            <a:custGeom>
              <a:pathLst>
                <a:path extrusionOk="0" fill="none" h="3581" w="3581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8" name="Shape 768"/>
            <p:cNvSpPr/>
            <p:nvPr/>
          </p:nvSpPr>
          <p:spPr>
            <a:xfrm>
              <a:off x="5323025" y="4980625"/>
              <a:ext cx="88925" cy="88925"/>
            </a:xfrm>
            <a:custGeom>
              <a:pathLst>
                <a:path extrusionOk="0" fill="none" h="3557" w="3557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9" name="Shape 769"/>
            <p:cNvSpPr/>
            <p:nvPr/>
          </p:nvSpPr>
          <p:spPr>
            <a:xfrm>
              <a:off x="5233525" y="5255225"/>
              <a:ext cx="89525" cy="89525"/>
            </a:xfrm>
            <a:custGeom>
              <a:pathLst>
                <a:path extrusionOk="0" fill="none" h="3581" w="3581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0" name="Shape 770"/>
            <p:cNvSpPr/>
            <p:nvPr/>
          </p:nvSpPr>
          <p:spPr>
            <a:xfrm>
              <a:off x="5453325" y="5382475"/>
              <a:ext cx="88925" cy="88325"/>
            </a:xfrm>
            <a:custGeom>
              <a:pathLst>
                <a:path extrusionOk="0" fill="none" h="3533" w="3557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1" name="Shape 771"/>
            <p:cNvSpPr/>
            <p:nvPr/>
          </p:nvSpPr>
          <p:spPr>
            <a:xfrm>
              <a:off x="5682875" y="5188875"/>
              <a:ext cx="88925" cy="89525"/>
            </a:xfrm>
            <a:custGeom>
              <a:pathLst>
                <a:path extrusionOk="0" fill="none" h="3581" w="3557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2" name="Shape 772"/>
            <p:cNvSpPr/>
            <p:nvPr/>
          </p:nvSpPr>
          <p:spPr>
            <a:xfrm>
              <a:off x="5411925" y="5110925"/>
              <a:ext cx="188775" cy="189400"/>
            </a:xfrm>
            <a:custGeom>
              <a:pathLst>
                <a:path extrusionOk="0" fill="none" h="7576" w="7551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3" name="Shape 773"/>
            <p:cNvSpPr/>
            <p:nvPr/>
          </p:nvSpPr>
          <p:spPr>
            <a:xfrm>
              <a:off x="5367475" y="5025075"/>
              <a:ext cx="81600" cy="105975"/>
            </a:xfrm>
            <a:custGeom>
              <a:pathLst>
                <a:path extrusionOk="0" fill="none" h="4239" w="3264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4" name="Shape 774"/>
            <p:cNvSpPr/>
            <p:nvPr/>
          </p:nvSpPr>
          <p:spPr>
            <a:xfrm>
              <a:off x="5567800" y="4999500"/>
              <a:ext cx="115100" cy="133975"/>
            </a:xfrm>
            <a:custGeom>
              <a:pathLst>
                <a:path extrusionOk="0" fill="none" h="5359" w="4604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5" name="Shape 775"/>
            <p:cNvSpPr/>
            <p:nvPr/>
          </p:nvSpPr>
          <p:spPr>
            <a:xfrm>
              <a:off x="5600075" y="5217475"/>
              <a:ext cx="127275" cy="16475"/>
            </a:xfrm>
            <a:custGeom>
              <a:pathLst>
                <a:path extrusionOk="0" fill="none" h="659" w="5091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6" name="Shape 776"/>
            <p:cNvSpPr/>
            <p:nvPr/>
          </p:nvSpPr>
          <p:spPr>
            <a:xfrm>
              <a:off x="5497775" y="5299675"/>
              <a:ext cx="4900" cy="126675"/>
            </a:xfrm>
            <a:custGeom>
              <a:pathLst>
                <a:path extrusionOk="0" fill="none" h="5067" w="196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7" name="Shape 777"/>
            <p:cNvSpPr/>
            <p:nvPr/>
          </p:nvSpPr>
          <p:spPr>
            <a:xfrm>
              <a:off x="5277975" y="5241825"/>
              <a:ext cx="141275" cy="58500"/>
            </a:xfrm>
            <a:custGeom>
              <a:pathLst>
                <a:path extrusionOk="0" fill="none" h="2340" w="5651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78" name="Shape 778"/>
          <p:cNvGrpSpPr/>
          <p:nvPr/>
        </p:nvGrpSpPr>
        <p:grpSpPr>
          <a:xfrm>
            <a:off x="3682337" y="4299654"/>
            <a:ext cx="460615" cy="418653"/>
            <a:chOff x="4556450" y="4963575"/>
            <a:chExt cx="548025" cy="498100"/>
          </a:xfrm>
        </p:grpSpPr>
        <p:sp>
          <p:nvSpPr>
            <p:cNvPr id="779" name="Shape 779"/>
            <p:cNvSpPr/>
            <p:nvPr/>
          </p:nvSpPr>
          <p:spPr>
            <a:xfrm>
              <a:off x="4611850" y="5222350"/>
              <a:ext cx="436600" cy="239325"/>
            </a:xfrm>
            <a:custGeom>
              <a:pathLst>
                <a:path extrusionOk="0" fill="none" h="9573" w="17464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0" name="Shape 780"/>
            <p:cNvSpPr/>
            <p:nvPr/>
          </p:nvSpPr>
          <p:spPr>
            <a:xfrm>
              <a:off x="4612475" y="4963575"/>
              <a:ext cx="435975" cy="125450"/>
            </a:xfrm>
            <a:custGeom>
              <a:pathLst>
                <a:path extrusionOk="0" fill="none" h="5018" w="17439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1" name="Shape 781"/>
            <p:cNvSpPr/>
            <p:nvPr/>
          </p:nvSpPr>
          <p:spPr>
            <a:xfrm>
              <a:off x="4556450" y="5089000"/>
              <a:ext cx="274025" cy="225925"/>
            </a:xfrm>
            <a:custGeom>
              <a:pathLst>
                <a:path extrusionOk="0" fill="none" h="9037" w="10961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2" name="Shape 782"/>
            <p:cNvSpPr/>
            <p:nvPr/>
          </p:nvSpPr>
          <p:spPr>
            <a:xfrm>
              <a:off x="4830450" y="5089000"/>
              <a:ext cx="274025" cy="225925"/>
            </a:xfrm>
            <a:custGeom>
              <a:pathLst>
                <a:path extrusionOk="0" fill="none" h="9037" w="10961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3" name="Shape 783"/>
            <p:cNvSpPr/>
            <p:nvPr/>
          </p:nvSpPr>
          <p:spPr>
            <a:xfrm>
              <a:off x="4830450" y="5213225"/>
              <a:ext cx="25" cy="248450"/>
            </a:xfrm>
            <a:custGeom>
              <a:pathLst>
                <a:path extrusionOk="0" fill="none" h="9938" w="1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84" name="Shape 784"/>
          <p:cNvGrpSpPr/>
          <p:nvPr/>
        </p:nvGrpSpPr>
        <p:grpSpPr>
          <a:xfrm>
            <a:off x="299619" y="4390238"/>
            <a:ext cx="445254" cy="246182"/>
            <a:chOff x="531800" y="5071350"/>
            <a:chExt cx="529750" cy="292900"/>
          </a:xfrm>
        </p:grpSpPr>
        <p:sp>
          <p:nvSpPr>
            <p:cNvPr id="785" name="Shape 785"/>
            <p:cNvSpPr/>
            <p:nvPr/>
          </p:nvSpPr>
          <p:spPr>
            <a:xfrm>
              <a:off x="632875" y="5077450"/>
              <a:ext cx="272200" cy="185725"/>
            </a:xfrm>
            <a:custGeom>
              <a:pathLst>
                <a:path extrusionOk="0" fill="none" h="7429" w="10888">
                  <a:moveTo>
                    <a:pt x="2947" y="0"/>
                  </a:moveTo>
                  <a:lnTo>
                    <a:pt x="6406" y="7428"/>
                  </a:lnTo>
                  <a:lnTo>
                    <a:pt x="10887" y="2314"/>
                  </a:lnTo>
                  <a:lnTo>
                    <a:pt x="4019" y="2314"/>
                  </a:lnTo>
                  <a:lnTo>
                    <a:pt x="0" y="7428"/>
                  </a:lnTo>
                  <a:lnTo>
                    <a:pt x="6406" y="7428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6" name="Shape 786"/>
            <p:cNvSpPr/>
            <p:nvPr/>
          </p:nvSpPr>
          <p:spPr>
            <a:xfrm>
              <a:off x="886175" y="5071350"/>
              <a:ext cx="74300" cy="191825"/>
            </a:xfrm>
            <a:custGeom>
              <a:pathLst>
                <a:path extrusionOk="0" fill="none" h="7673" w="2972">
                  <a:moveTo>
                    <a:pt x="2971" y="7672"/>
                  </a:moveTo>
                  <a:lnTo>
                    <a:pt x="0" y="1"/>
                  </a:lnTo>
                  <a:lnTo>
                    <a:pt x="1364" y="1"/>
                  </a:lnTo>
                  <a:lnTo>
                    <a:pt x="1364" y="1"/>
                  </a:lnTo>
                  <a:lnTo>
                    <a:pt x="1534" y="25"/>
                  </a:lnTo>
                  <a:lnTo>
                    <a:pt x="1681" y="49"/>
                  </a:lnTo>
                  <a:lnTo>
                    <a:pt x="1827" y="147"/>
                  </a:lnTo>
                  <a:lnTo>
                    <a:pt x="1875" y="195"/>
                  </a:lnTo>
                  <a:lnTo>
                    <a:pt x="1900" y="244"/>
                  </a:lnTo>
                  <a:lnTo>
                    <a:pt x="1924" y="342"/>
                  </a:lnTo>
                  <a:lnTo>
                    <a:pt x="1900" y="439"/>
                  </a:lnTo>
                  <a:lnTo>
                    <a:pt x="1851" y="536"/>
                  </a:lnTo>
                  <a:lnTo>
                    <a:pt x="1778" y="658"/>
                  </a:lnTo>
                  <a:lnTo>
                    <a:pt x="1656" y="804"/>
                  </a:lnTo>
                  <a:lnTo>
                    <a:pt x="1486" y="975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7" name="Shape 787"/>
            <p:cNvSpPr/>
            <p:nvPr/>
          </p:nvSpPr>
          <p:spPr>
            <a:xfrm>
              <a:off x="531800" y="5162075"/>
              <a:ext cx="202175" cy="202175"/>
            </a:xfrm>
            <a:custGeom>
              <a:pathLst>
                <a:path extrusionOk="0" fill="none" h="8087" w="8087">
                  <a:moveTo>
                    <a:pt x="1" y="4043"/>
                  </a:moveTo>
                  <a:lnTo>
                    <a:pt x="1" y="4043"/>
                  </a:lnTo>
                  <a:lnTo>
                    <a:pt x="25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94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50" y="171"/>
                  </a:lnTo>
                  <a:lnTo>
                    <a:pt x="3240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8" y="25"/>
                  </a:lnTo>
                  <a:lnTo>
                    <a:pt x="4872" y="74"/>
                  </a:lnTo>
                  <a:lnTo>
                    <a:pt x="5237" y="171"/>
                  </a:lnTo>
                  <a:lnTo>
                    <a:pt x="5627" y="317"/>
                  </a:lnTo>
                  <a:lnTo>
                    <a:pt x="5968" y="488"/>
                  </a:lnTo>
                  <a:lnTo>
                    <a:pt x="6308" y="682"/>
                  </a:lnTo>
                  <a:lnTo>
                    <a:pt x="6625" y="926"/>
                  </a:lnTo>
                  <a:lnTo>
                    <a:pt x="6917" y="1170"/>
                  </a:lnTo>
                  <a:lnTo>
                    <a:pt x="7161" y="1462"/>
                  </a:lnTo>
                  <a:lnTo>
                    <a:pt x="7404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916" y="2826"/>
                  </a:lnTo>
                  <a:lnTo>
                    <a:pt x="8013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8013" y="4847"/>
                  </a:lnTo>
                  <a:lnTo>
                    <a:pt x="7916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404" y="6308"/>
                  </a:lnTo>
                  <a:lnTo>
                    <a:pt x="7161" y="6625"/>
                  </a:lnTo>
                  <a:lnTo>
                    <a:pt x="6917" y="6893"/>
                  </a:lnTo>
                  <a:lnTo>
                    <a:pt x="6625" y="7161"/>
                  </a:lnTo>
                  <a:lnTo>
                    <a:pt x="6308" y="7404"/>
                  </a:lnTo>
                  <a:lnTo>
                    <a:pt x="5968" y="7599"/>
                  </a:lnTo>
                  <a:lnTo>
                    <a:pt x="5627" y="7770"/>
                  </a:lnTo>
                  <a:lnTo>
                    <a:pt x="5237" y="7916"/>
                  </a:lnTo>
                  <a:lnTo>
                    <a:pt x="4872" y="8013"/>
                  </a:lnTo>
                  <a:lnTo>
                    <a:pt x="4458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40" y="8013"/>
                  </a:lnTo>
                  <a:lnTo>
                    <a:pt x="2850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94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25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8" name="Shape 788"/>
            <p:cNvSpPr/>
            <p:nvPr/>
          </p:nvSpPr>
          <p:spPr>
            <a:xfrm>
              <a:off x="859375" y="5162075"/>
              <a:ext cx="202175" cy="202175"/>
            </a:xfrm>
            <a:custGeom>
              <a:pathLst>
                <a:path extrusionOk="0" fill="none" h="8087" w="8087">
                  <a:moveTo>
                    <a:pt x="1" y="4043"/>
                  </a:moveTo>
                  <a:lnTo>
                    <a:pt x="1" y="4043"/>
                  </a:lnTo>
                  <a:lnTo>
                    <a:pt x="1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70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26" y="171"/>
                  </a:lnTo>
                  <a:lnTo>
                    <a:pt x="3215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7" y="25"/>
                  </a:lnTo>
                  <a:lnTo>
                    <a:pt x="4847" y="74"/>
                  </a:lnTo>
                  <a:lnTo>
                    <a:pt x="5237" y="171"/>
                  </a:lnTo>
                  <a:lnTo>
                    <a:pt x="5602" y="317"/>
                  </a:lnTo>
                  <a:lnTo>
                    <a:pt x="5967" y="488"/>
                  </a:lnTo>
                  <a:lnTo>
                    <a:pt x="6308" y="682"/>
                  </a:lnTo>
                  <a:lnTo>
                    <a:pt x="6601" y="926"/>
                  </a:lnTo>
                  <a:lnTo>
                    <a:pt x="6893" y="1170"/>
                  </a:lnTo>
                  <a:lnTo>
                    <a:pt x="7161" y="1462"/>
                  </a:lnTo>
                  <a:lnTo>
                    <a:pt x="7380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892" y="2826"/>
                  </a:lnTo>
                  <a:lnTo>
                    <a:pt x="7989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7989" y="4847"/>
                  </a:lnTo>
                  <a:lnTo>
                    <a:pt x="7892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380" y="6308"/>
                  </a:lnTo>
                  <a:lnTo>
                    <a:pt x="7161" y="6625"/>
                  </a:lnTo>
                  <a:lnTo>
                    <a:pt x="6893" y="6893"/>
                  </a:lnTo>
                  <a:lnTo>
                    <a:pt x="6601" y="7161"/>
                  </a:lnTo>
                  <a:lnTo>
                    <a:pt x="6308" y="7404"/>
                  </a:lnTo>
                  <a:lnTo>
                    <a:pt x="5967" y="7599"/>
                  </a:lnTo>
                  <a:lnTo>
                    <a:pt x="5602" y="7770"/>
                  </a:lnTo>
                  <a:lnTo>
                    <a:pt x="5237" y="7916"/>
                  </a:lnTo>
                  <a:lnTo>
                    <a:pt x="4847" y="8013"/>
                  </a:lnTo>
                  <a:lnTo>
                    <a:pt x="4457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15" y="8013"/>
                  </a:lnTo>
                  <a:lnTo>
                    <a:pt x="2826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70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1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9" name="Shape 789"/>
            <p:cNvSpPr/>
            <p:nvPr/>
          </p:nvSpPr>
          <p:spPr>
            <a:xfrm>
              <a:off x="676100" y="5071350"/>
              <a:ext cx="86500" cy="7325"/>
            </a:xfrm>
            <a:custGeom>
              <a:pathLst>
                <a:path extrusionOk="0" fill="none" h="293" w="3460">
                  <a:moveTo>
                    <a:pt x="1" y="1"/>
                  </a:moveTo>
                  <a:lnTo>
                    <a:pt x="3459" y="293"/>
                  </a:lnTo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90" name="Shape 790"/>
            <p:cNvSpPr/>
            <p:nvPr/>
          </p:nvSpPr>
          <p:spPr>
            <a:xfrm>
              <a:off x="941575" y="5244275"/>
              <a:ext cx="37175" cy="37175"/>
            </a:xfrm>
            <a:custGeom>
              <a:pathLst>
                <a:path extrusionOk="0" fill="none" h="1487" w="1487">
                  <a:moveTo>
                    <a:pt x="0" y="755"/>
                  </a:moveTo>
                  <a:lnTo>
                    <a:pt x="0" y="755"/>
                  </a:lnTo>
                  <a:lnTo>
                    <a:pt x="25" y="609"/>
                  </a:lnTo>
                  <a:lnTo>
                    <a:pt x="73" y="463"/>
                  </a:lnTo>
                  <a:lnTo>
                    <a:pt x="122" y="341"/>
                  </a:lnTo>
                  <a:lnTo>
                    <a:pt x="220" y="220"/>
                  </a:lnTo>
                  <a:lnTo>
                    <a:pt x="341" y="147"/>
                  </a:lnTo>
                  <a:lnTo>
                    <a:pt x="463" y="73"/>
                  </a:lnTo>
                  <a:lnTo>
                    <a:pt x="609" y="25"/>
                  </a:lnTo>
                  <a:lnTo>
                    <a:pt x="755" y="0"/>
                  </a:lnTo>
                  <a:lnTo>
                    <a:pt x="755" y="0"/>
                  </a:lnTo>
                  <a:lnTo>
                    <a:pt x="902" y="25"/>
                  </a:lnTo>
                  <a:lnTo>
                    <a:pt x="1048" y="73"/>
                  </a:lnTo>
                  <a:lnTo>
                    <a:pt x="1169" y="147"/>
                  </a:lnTo>
                  <a:lnTo>
                    <a:pt x="1267" y="220"/>
                  </a:lnTo>
                  <a:lnTo>
                    <a:pt x="1364" y="341"/>
                  </a:lnTo>
                  <a:lnTo>
                    <a:pt x="1437" y="463"/>
                  </a:lnTo>
                  <a:lnTo>
                    <a:pt x="1486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86" y="902"/>
                  </a:lnTo>
                  <a:lnTo>
                    <a:pt x="1437" y="1048"/>
                  </a:lnTo>
                  <a:lnTo>
                    <a:pt x="1364" y="1169"/>
                  </a:lnTo>
                  <a:lnTo>
                    <a:pt x="1267" y="1267"/>
                  </a:lnTo>
                  <a:lnTo>
                    <a:pt x="1169" y="1364"/>
                  </a:lnTo>
                  <a:lnTo>
                    <a:pt x="1048" y="1437"/>
                  </a:lnTo>
                  <a:lnTo>
                    <a:pt x="902" y="1486"/>
                  </a:lnTo>
                  <a:lnTo>
                    <a:pt x="755" y="1486"/>
                  </a:lnTo>
                  <a:lnTo>
                    <a:pt x="755" y="1486"/>
                  </a:lnTo>
                  <a:lnTo>
                    <a:pt x="609" y="1486"/>
                  </a:lnTo>
                  <a:lnTo>
                    <a:pt x="463" y="1437"/>
                  </a:lnTo>
                  <a:lnTo>
                    <a:pt x="341" y="1364"/>
                  </a:lnTo>
                  <a:lnTo>
                    <a:pt x="220" y="1267"/>
                  </a:lnTo>
                  <a:lnTo>
                    <a:pt x="122" y="1169"/>
                  </a:lnTo>
                  <a:lnTo>
                    <a:pt x="73" y="1048"/>
                  </a:lnTo>
                  <a:lnTo>
                    <a:pt x="25" y="902"/>
                  </a:lnTo>
                  <a:lnTo>
                    <a:pt x="0" y="755"/>
                  </a:lnTo>
                  <a:lnTo>
                    <a:pt x="0" y="755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91" name="Shape 791"/>
            <p:cNvSpPr/>
            <p:nvPr/>
          </p:nvSpPr>
          <p:spPr>
            <a:xfrm>
              <a:off x="614600" y="5244275"/>
              <a:ext cx="37175" cy="37175"/>
            </a:xfrm>
            <a:custGeom>
              <a:pathLst>
                <a:path extrusionOk="0" fill="none" h="1487" w="1487">
                  <a:moveTo>
                    <a:pt x="1" y="755"/>
                  </a:moveTo>
                  <a:lnTo>
                    <a:pt x="1" y="755"/>
                  </a:lnTo>
                  <a:lnTo>
                    <a:pt x="1" y="609"/>
                  </a:lnTo>
                  <a:lnTo>
                    <a:pt x="50" y="463"/>
                  </a:lnTo>
                  <a:lnTo>
                    <a:pt x="123" y="341"/>
                  </a:lnTo>
                  <a:lnTo>
                    <a:pt x="220" y="220"/>
                  </a:lnTo>
                  <a:lnTo>
                    <a:pt x="317" y="147"/>
                  </a:lnTo>
                  <a:lnTo>
                    <a:pt x="439" y="73"/>
                  </a:lnTo>
                  <a:lnTo>
                    <a:pt x="585" y="25"/>
                  </a:lnTo>
                  <a:lnTo>
                    <a:pt x="731" y="0"/>
                  </a:lnTo>
                  <a:lnTo>
                    <a:pt x="731" y="0"/>
                  </a:lnTo>
                  <a:lnTo>
                    <a:pt x="878" y="25"/>
                  </a:lnTo>
                  <a:lnTo>
                    <a:pt x="1024" y="73"/>
                  </a:lnTo>
                  <a:lnTo>
                    <a:pt x="1146" y="147"/>
                  </a:lnTo>
                  <a:lnTo>
                    <a:pt x="1267" y="220"/>
                  </a:lnTo>
                  <a:lnTo>
                    <a:pt x="1340" y="341"/>
                  </a:lnTo>
                  <a:lnTo>
                    <a:pt x="1413" y="463"/>
                  </a:lnTo>
                  <a:lnTo>
                    <a:pt x="1462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62" y="902"/>
                  </a:lnTo>
                  <a:lnTo>
                    <a:pt x="1413" y="1048"/>
                  </a:lnTo>
                  <a:lnTo>
                    <a:pt x="1340" y="1169"/>
                  </a:lnTo>
                  <a:lnTo>
                    <a:pt x="1267" y="1267"/>
                  </a:lnTo>
                  <a:lnTo>
                    <a:pt x="1146" y="1364"/>
                  </a:lnTo>
                  <a:lnTo>
                    <a:pt x="1024" y="1437"/>
                  </a:lnTo>
                  <a:lnTo>
                    <a:pt x="878" y="1486"/>
                  </a:lnTo>
                  <a:lnTo>
                    <a:pt x="731" y="1486"/>
                  </a:lnTo>
                  <a:lnTo>
                    <a:pt x="731" y="1486"/>
                  </a:lnTo>
                  <a:lnTo>
                    <a:pt x="585" y="1486"/>
                  </a:lnTo>
                  <a:lnTo>
                    <a:pt x="439" y="1437"/>
                  </a:lnTo>
                  <a:lnTo>
                    <a:pt x="317" y="1364"/>
                  </a:lnTo>
                  <a:lnTo>
                    <a:pt x="220" y="1267"/>
                  </a:lnTo>
                  <a:lnTo>
                    <a:pt x="123" y="1169"/>
                  </a:lnTo>
                  <a:lnTo>
                    <a:pt x="50" y="1048"/>
                  </a:lnTo>
                  <a:lnTo>
                    <a:pt x="1" y="902"/>
                  </a:lnTo>
                  <a:lnTo>
                    <a:pt x="1" y="755"/>
                  </a:lnTo>
                  <a:lnTo>
                    <a:pt x="1" y="755"/>
                  </a:lnTo>
                  <a:close/>
                </a:path>
              </a:pathLst>
            </a:custGeom>
            <a:noFill/>
            <a:ln cap="rnd" cmpd="sng" w="1217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92" name="Shape 792"/>
          <p:cNvGrpSpPr/>
          <p:nvPr/>
        </p:nvGrpSpPr>
        <p:grpSpPr>
          <a:xfrm>
            <a:off x="7243894" y="1803400"/>
            <a:ext cx="433992" cy="422729"/>
            <a:chOff x="5916675" y="927975"/>
            <a:chExt cx="516350" cy="502950"/>
          </a:xfrm>
        </p:grpSpPr>
        <p:sp>
          <p:nvSpPr>
            <p:cNvPr id="793" name="Shape 793"/>
            <p:cNvSpPr/>
            <p:nvPr/>
          </p:nvSpPr>
          <p:spPr>
            <a:xfrm>
              <a:off x="5916675" y="927975"/>
              <a:ext cx="516350" cy="502950"/>
            </a:xfrm>
            <a:custGeom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cap="rnd" cmpd="sng" w="38100">
              <a:solidFill>
                <a:srgbClr val="FFFF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94" name="Shape 794"/>
            <p:cNvSpPr/>
            <p:nvPr/>
          </p:nvSpPr>
          <p:spPr>
            <a:xfrm>
              <a:off x="6006800" y="1011375"/>
              <a:ext cx="336125" cy="336125"/>
            </a:xfrm>
            <a:custGeom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cap="rnd" cmpd="sng" w="38100">
              <a:solidFill>
                <a:srgbClr val="FFFF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95" name="Shape 795"/>
          <p:cNvGrpSpPr/>
          <p:nvPr/>
        </p:nvGrpSpPr>
        <p:grpSpPr>
          <a:xfrm>
            <a:off x="6359914" y="2509301"/>
            <a:ext cx="1079481" cy="1051467"/>
            <a:chOff x="5916675" y="927975"/>
            <a:chExt cx="516350" cy="502950"/>
          </a:xfrm>
        </p:grpSpPr>
        <p:sp>
          <p:nvSpPr>
            <p:cNvPr id="796" name="Shape 796"/>
            <p:cNvSpPr/>
            <p:nvPr/>
          </p:nvSpPr>
          <p:spPr>
            <a:xfrm>
              <a:off x="5916675" y="927975"/>
              <a:ext cx="516350" cy="502950"/>
            </a:xfrm>
            <a:custGeom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solidFill>
              <a:srgbClr val="FF0000"/>
            </a:solidFill>
            <a:ln cap="rnd" cmpd="sng" w="9525">
              <a:solidFill>
                <a:srgbClr val="FFFF00"/>
              </a:solidFill>
              <a:prstDash val="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97" name="Shape 797"/>
            <p:cNvSpPr/>
            <p:nvPr/>
          </p:nvSpPr>
          <p:spPr>
            <a:xfrm>
              <a:off x="6006800" y="1011375"/>
              <a:ext cx="336125" cy="336125"/>
            </a:xfrm>
            <a:custGeom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solidFill>
              <a:srgbClr val="FF0000"/>
            </a:solidFill>
            <a:ln cap="rnd" cmpd="sng" w="9525">
              <a:solidFill>
                <a:srgbClr val="FFFF00"/>
              </a:solidFill>
              <a:prstDash val="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98" name="Shape 798"/>
          <p:cNvGrpSpPr/>
          <p:nvPr/>
        </p:nvGrpSpPr>
        <p:grpSpPr>
          <a:xfrm>
            <a:off x="6360056" y="1803400"/>
            <a:ext cx="433992" cy="422729"/>
            <a:chOff x="5916675" y="927975"/>
            <a:chExt cx="516350" cy="502950"/>
          </a:xfrm>
        </p:grpSpPr>
        <p:sp>
          <p:nvSpPr>
            <p:cNvPr id="799" name="Shape 799"/>
            <p:cNvSpPr/>
            <p:nvPr/>
          </p:nvSpPr>
          <p:spPr>
            <a:xfrm>
              <a:off x="5916675" y="927975"/>
              <a:ext cx="516350" cy="502950"/>
            </a:xfrm>
            <a:custGeom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cap="rnd" cmpd="sng" w="12175">
              <a:solidFill>
                <a:srgbClr val="FFFF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00" name="Shape 800"/>
            <p:cNvSpPr/>
            <p:nvPr/>
          </p:nvSpPr>
          <p:spPr>
            <a:xfrm>
              <a:off x="6006800" y="1011375"/>
              <a:ext cx="336125" cy="336125"/>
            </a:xfrm>
            <a:custGeom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cap="rnd" cmpd="sng" w="12175">
              <a:solidFill>
                <a:srgbClr val="FFFF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801" name="Shape 801"/>
          <p:cNvSpPr/>
          <p:nvPr/>
        </p:nvSpPr>
        <p:spPr>
          <a:xfrm>
            <a:off x="7436055" y="2039777"/>
            <a:ext cx="402263" cy="227229"/>
          </a:xfrm>
          <a:custGeom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381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02" name="Shape 802"/>
          <p:cNvSpPr/>
          <p:nvPr/>
        </p:nvSpPr>
        <p:spPr>
          <a:xfrm>
            <a:off x="6552218" y="2039777"/>
            <a:ext cx="402263" cy="227229"/>
          </a:xfrm>
          <a:custGeom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03" name="Shape 803"/>
          <p:cNvSpPr/>
          <p:nvPr/>
        </p:nvSpPr>
        <p:spPr>
          <a:xfrm>
            <a:off x="6837753" y="3097315"/>
            <a:ext cx="1000561" cy="565193"/>
          </a:xfrm>
          <a:custGeom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9525">
            <a:solidFill>
              <a:srgbClr val="FFFFFF"/>
            </a:solidFill>
            <a:prstDash val="dash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EB3B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idx="4294967295" type="ctrTitle"/>
          </p:nvPr>
        </p:nvSpPr>
        <p:spPr>
          <a:xfrm>
            <a:off x="685800" y="1964350"/>
            <a:ext cx="4531499" cy="11597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800">
                <a:solidFill>
                  <a:srgbClr val="FFEB3B"/>
                </a:solidFill>
              </a:rPr>
              <a:t>HELLO!</a:t>
            </a:r>
          </a:p>
        </p:txBody>
      </p:sp>
      <p:sp>
        <p:nvSpPr>
          <p:cNvPr id="84" name="Shape 84"/>
          <p:cNvSpPr txBox="1"/>
          <p:nvPr>
            <p:ph idx="4294967295" type="subTitle"/>
          </p:nvPr>
        </p:nvSpPr>
        <p:spPr>
          <a:xfrm>
            <a:off x="685800" y="3163925"/>
            <a:ext cx="4531499" cy="78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600"/>
              <a:t>I am Jayden Smith</a:t>
            </a:r>
          </a:p>
        </p:txBody>
      </p:sp>
      <p:sp>
        <p:nvSpPr>
          <p:cNvPr id="85" name="Shape 85"/>
          <p:cNvSpPr txBox="1"/>
          <p:nvPr>
            <p:ph idx="4294967295" type="body"/>
          </p:nvPr>
        </p:nvSpPr>
        <p:spPr>
          <a:xfrm>
            <a:off x="685800" y="3836000"/>
            <a:ext cx="4531499" cy="10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I am here because I love to give presentations. You can find me at @username</a:t>
            </a:r>
          </a:p>
        </p:txBody>
      </p:sp>
      <p:grpSp>
        <p:nvGrpSpPr>
          <p:cNvPr id="86" name="Shape 86"/>
          <p:cNvGrpSpPr/>
          <p:nvPr/>
        </p:nvGrpSpPr>
        <p:grpSpPr>
          <a:xfrm>
            <a:off x="785304" y="2088866"/>
            <a:ext cx="462632" cy="462632"/>
            <a:chOff x="1278900" y="2333250"/>
            <a:chExt cx="381175" cy="381175"/>
          </a:xfrm>
        </p:grpSpPr>
        <p:sp>
          <p:nvSpPr>
            <p:cNvPr id="87" name="Shape 87"/>
            <p:cNvSpPr/>
            <p:nvPr/>
          </p:nvSpPr>
          <p:spPr>
            <a:xfrm>
              <a:off x="1278900" y="2333250"/>
              <a:ext cx="381175" cy="381175"/>
            </a:xfrm>
            <a:custGeom>
              <a:pathLst>
                <a:path extrusionOk="0" fill="none" h="15247" w="15247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x="1525475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9" name="Shape 89"/>
            <p:cNvSpPr/>
            <p:nvPr/>
          </p:nvSpPr>
          <p:spPr>
            <a:xfrm>
              <a:off x="1369600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0" name="Shape 90"/>
            <p:cNvSpPr/>
            <p:nvPr/>
          </p:nvSpPr>
          <p:spPr>
            <a:xfrm>
              <a:off x="1369600" y="2604200"/>
              <a:ext cx="199750" cy="40825"/>
            </a:xfrm>
            <a:custGeom>
              <a:pathLst>
                <a:path extrusionOk="0" fill="none" h="1633" w="799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C107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ctrTitle"/>
          </p:nvPr>
        </p:nvSpPr>
        <p:spPr>
          <a:xfrm>
            <a:off x="648300" y="1583350"/>
            <a:ext cx="3522300" cy="29897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7200">
                <a:solidFill>
                  <a:srgbClr val="FFC107"/>
                </a:solidFill>
              </a:rPr>
              <a:t>1.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TRANSITION HEADLINE</a:t>
            </a:r>
          </a:p>
        </p:txBody>
      </p:sp>
      <p:sp>
        <p:nvSpPr>
          <p:cNvPr id="96" name="Shape 96"/>
          <p:cNvSpPr txBox="1"/>
          <p:nvPr>
            <p:ph idx="1" type="subTitle"/>
          </p:nvPr>
        </p:nvSpPr>
        <p:spPr>
          <a:xfrm>
            <a:off x="6724950" y="3494300"/>
            <a:ext cx="1906199" cy="1031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Let’s start with the first set of slides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9800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body"/>
          </p:nvPr>
        </p:nvSpPr>
        <p:spPr>
          <a:xfrm>
            <a:off x="838250" y="2419350"/>
            <a:ext cx="5324100" cy="225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Quotations are commonly printed as a means of </a:t>
            </a:r>
            <a:r>
              <a:rPr lang="en">
                <a:solidFill>
                  <a:srgbClr val="FF9800"/>
                </a:solidFill>
              </a:rPr>
              <a:t>inspiration</a:t>
            </a:r>
            <a:r>
              <a:rPr lang="en"/>
              <a:t> and to invoke philosophical thoughts from the reader.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838350" y="1807900"/>
            <a:ext cx="5324100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THIS IS A </a:t>
            </a:r>
            <a:r>
              <a:rPr lang="en">
                <a:solidFill>
                  <a:srgbClr val="FF5722"/>
                </a:solidFill>
              </a:rPr>
              <a:t>SLIDE</a:t>
            </a:r>
            <a:r>
              <a:rPr lang="en"/>
              <a:t> TITLE</a:t>
            </a:r>
          </a:p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838250" y="2419350"/>
            <a:ext cx="5324100" cy="225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Here you have a list of items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And some text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But remember not to overload your slides with content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You audience will listen to you or read the content, but won’t do both. </a:t>
            </a:r>
          </a:p>
        </p:txBody>
      </p:sp>
      <p:grpSp>
        <p:nvGrpSpPr>
          <p:cNvPr id="108" name="Shape 108"/>
          <p:cNvGrpSpPr/>
          <p:nvPr/>
        </p:nvGrpSpPr>
        <p:grpSpPr>
          <a:xfrm>
            <a:off x="954631" y="1317465"/>
            <a:ext cx="457189" cy="457119"/>
            <a:chOff x="1923675" y="1633650"/>
            <a:chExt cx="436000" cy="435975"/>
          </a:xfrm>
        </p:grpSpPr>
        <p:sp>
          <p:nvSpPr>
            <p:cNvPr id="109" name="Shape 109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0" name="Shape 110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idx="4294967295" type="ctrTitle"/>
          </p:nvPr>
        </p:nvSpPr>
        <p:spPr>
          <a:xfrm>
            <a:off x="669098" y="2650150"/>
            <a:ext cx="5251499" cy="11597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/>
              <a:t>BIG </a:t>
            </a:r>
            <a:r>
              <a:rPr lang="en" sz="3600">
                <a:solidFill>
                  <a:srgbClr val="F44336"/>
                </a:solidFill>
              </a:rPr>
              <a:t>CONCEPT</a:t>
            </a:r>
          </a:p>
        </p:txBody>
      </p:sp>
      <p:sp>
        <p:nvSpPr>
          <p:cNvPr id="120" name="Shape 120"/>
          <p:cNvSpPr txBox="1"/>
          <p:nvPr>
            <p:ph idx="4294967295" type="subTitle"/>
          </p:nvPr>
        </p:nvSpPr>
        <p:spPr>
          <a:xfrm>
            <a:off x="685800" y="3716354"/>
            <a:ext cx="5251499" cy="78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Bring the attention of your audience over a key concept using icons or illustrations</a:t>
            </a:r>
          </a:p>
        </p:txBody>
      </p:sp>
      <p:grpSp>
        <p:nvGrpSpPr>
          <p:cNvPr id="121" name="Shape 121"/>
          <p:cNvGrpSpPr/>
          <p:nvPr/>
        </p:nvGrpSpPr>
        <p:grpSpPr>
          <a:xfrm>
            <a:off x="763879" y="1821997"/>
            <a:ext cx="664652" cy="1053756"/>
            <a:chOff x="6718575" y="2318625"/>
            <a:chExt cx="256950" cy="407375"/>
          </a:xfrm>
        </p:grpSpPr>
        <p:sp>
          <p:nvSpPr>
            <p:cNvPr id="122" name="Shape 122"/>
            <p:cNvSpPr/>
            <p:nvPr/>
          </p:nvSpPr>
          <p:spPr>
            <a:xfrm>
              <a:off x="6795900" y="2673600"/>
              <a:ext cx="102300" cy="22550"/>
            </a:xfrm>
            <a:custGeom>
              <a:pathLst>
                <a:path extrusionOk="0" fill="none" h="902" w="4092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cap="rnd" cmpd="sng" w="28575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>
              <a:off x="6795900" y="2650475"/>
              <a:ext cx="102300" cy="22550"/>
            </a:xfrm>
            <a:custGeom>
              <a:pathLst>
                <a:path extrusionOk="0" fill="none" h="902" w="4092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cap="rnd" cmpd="sng" w="28575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>
              <a:off x="6795900" y="2696125"/>
              <a:ext cx="102300" cy="29875"/>
            </a:xfrm>
            <a:custGeom>
              <a:pathLst>
                <a:path extrusionOk="0" fill="none" h="1195" w="4092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cap="rnd" cmpd="sng" w="28575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5" name="Shape 125"/>
            <p:cNvSpPr/>
            <p:nvPr/>
          </p:nvSpPr>
          <p:spPr>
            <a:xfrm>
              <a:off x="6784925" y="2459275"/>
              <a:ext cx="35350" cy="166875"/>
            </a:xfrm>
            <a:custGeom>
              <a:pathLst>
                <a:path extrusionOk="0" fill="none" h="6675" w="1414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cap="rnd" cmpd="sng" w="28575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6" name="Shape 126"/>
            <p:cNvSpPr/>
            <p:nvPr/>
          </p:nvSpPr>
          <p:spPr>
            <a:xfrm>
              <a:off x="6718575" y="2318625"/>
              <a:ext cx="256950" cy="307525"/>
            </a:xfrm>
            <a:custGeom>
              <a:pathLst>
                <a:path extrusionOk="0" fill="none" h="12301" w="10278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cap="rnd" cmpd="sng" w="28575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6873825" y="2459275"/>
              <a:ext cx="35350" cy="166875"/>
            </a:xfrm>
            <a:custGeom>
              <a:pathLst>
                <a:path extrusionOk="0" fill="none" h="6675" w="1414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cap="rnd" cmpd="sng" w="28575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6801975" y="2453200"/>
              <a:ext cx="90150" cy="19500"/>
            </a:xfrm>
            <a:custGeom>
              <a:pathLst>
                <a:path extrusionOk="0" fill="none" h="780" w="3606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cap="rnd" cmpd="sng" w="28575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6795900" y="2628550"/>
              <a:ext cx="102300" cy="25"/>
            </a:xfrm>
            <a:custGeom>
              <a:pathLst>
                <a:path extrusionOk="0" fill="none" h="1" w="4092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cap="rnd" cmpd="sng" w="28575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E91E63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841000" y="2492425"/>
            <a:ext cx="2671800" cy="2433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n"/>
              <a:t>White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Is the color of milk and fresh snow, the color produced by the combination of all the colors of the visible spectrum.</a:t>
            </a:r>
          </a:p>
        </p:txBody>
      </p:sp>
      <p:sp>
        <p:nvSpPr>
          <p:cNvPr id="135" name="Shape 135"/>
          <p:cNvSpPr txBox="1"/>
          <p:nvPr>
            <p:ph type="title"/>
          </p:nvPr>
        </p:nvSpPr>
        <p:spPr>
          <a:xfrm>
            <a:off x="841000" y="18841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YOU CAN ALSO </a:t>
            </a:r>
            <a:r>
              <a:rPr lang="en">
                <a:solidFill>
                  <a:srgbClr val="E91E63"/>
                </a:solidFill>
              </a:rPr>
              <a:t>SPLIT</a:t>
            </a:r>
            <a:r>
              <a:rPr lang="en"/>
              <a:t> YOUR CONTENT</a:t>
            </a:r>
          </a:p>
        </p:txBody>
      </p:sp>
      <p:sp>
        <p:nvSpPr>
          <p:cNvPr id="136" name="Shape 136"/>
          <p:cNvSpPr txBox="1"/>
          <p:nvPr>
            <p:ph idx="2" type="body"/>
          </p:nvPr>
        </p:nvSpPr>
        <p:spPr>
          <a:xfrm>
            <a:off x="3673842" y="2492425"/>
            <a:ext cx="2671800" cy="2433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n"/>
              <a:t>Black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Is the color of coal, ebony, and of outer space. It is the darkest color, the result of the absence of or complete absorption of light.</a:t>
            </a:r>
          </a:p>
        </p:txBody>
      </p:sp>
      <p:sp>
        <p:nvSpPr>
          <p:cNvPr id="137" name="Shape 137"/>
          <p:cNvSpPr/>
          <p:nvPr/>
        </p:nvSpPr>
        <p:spPr>
          <a:xfrm>
            <a:off x="956176" y="1332825"/>
            <a:ext cx="485675" cy="441808"/>
          </a:xfrm>
          <a:custGeom>
            <a:pathLst>
              <a:path extrusionOk="0" fill="none" h="14711" w="16173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cap="rnd" cmpd="sng" w="1217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9C27B0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x="841000" y="18841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IN TWO OR THREE </a:t>
            </a:r>
            <a:r>
              <a:rPr lang="en">
                <a:solidFill>
                  <a:srgbClr val="9C27B0"/>
                </a:solidFill>
              </a:rPr>
              <a:t>COLUMNS</a:t>
            </a:r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841000" y="2515375"/>
            <a:ext cx="1988699" cy="2410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n"/>
              <a:t>Yellow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Is the color of gold, butter and ripe lemons. In the spectrum of visible light, yellow is found between green and orange.</a:t>
            </a:r>
          </a:p>
        </p:txBody>
      </p:sp>
      <p:sp>
        <p:nvSpPr>
          <p:cNvPr id="144" name="Shape 144"/>
          <p:cNvSpPr txBox="1"/>
          <p:nvPr>
            <p:ph idx="2" type="body"/>
          </p:nvPr>
        </p:nvSpPr>
        <p:spPr>
          <a:xfrm>
            <a:off x="2931574" y="2515375"/>
            <a:ext cx="1988699" cy="2410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n"/>
              <a:t>Blue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Is the colour of the clear sky and the deep sea. It is located between violet and green on the optical spectrum.</a:t>
            </a:r>
          </a:p>
        </p:txBody>
      </p:sp>
      <p:sp>
        <p:nvSpPr>
          <p:cNvPr id="145" name="Shape 145"/>
          <p:cNvSpPr txBox="1"/>
          <p:nvPr>
            <p:ph idx="3" type="body"/>
          </p:nvPr>
        </p:nvSpPr>
        <p:spPr>
          <a:xfrm>
            <a:off x="5022149" y="2515375"/>
            <a:ext cx="1988699" cy="2410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/>
              <a:t>Red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Is the color of blood, and because of this it has historically been associated with sacrifice, danger and courage.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146" name="Shape 146"/>
          <p:cNvGrpSpPr/>
          <p:nvPr/>
        </p:nvGrpSpPr>
        <p:grpSpPr>
          <a:xfrm>
            <a:off x="974536" y="1331558"/>
            <a:ext cx="443238" cy="443238"/>
            <a:chOff x="5941025" y="3634400"/>
            <a:chExt cx="467650" cy="467650"/>
          </a:xfrm>
        </p:grpSpPr>
        <p:sp>
          <p:nvSpPr>
            <p:cNvPr id="147" name="Shape 147"/>
            <p:cNvSpPr/>
            <p:nvPr/>
          </p:nvSpPr>
          <p:spPr>
            <a:xfrm>
              <a:off x="5941025" y="3634400"/>
              <a:ext cx="467650" cy="467650"/>
            </a:xfrm>
            <a:custGeom>
              <a:pathLst>
                <a:path extrusionOk="0" fill="none" h="18706" w="18706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6211975" y="3753150"/>
              <a:ext cx="19525" cy="18900"/>
            </a:xfrm>
            <a:custGeom>
              <a:pathLst>
                <a:path extrusionOk="0" fill="none" h="756" w="781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5943475" y="3695900"/>
              <a:ext cx="177800" cy="351350"/>
            </a:xfrm>
            <a:custGeom>
              <a:pathLst>
                <a:path extrusionOk="0" fill="none" h="14054" w="7112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6128575" y="3695900"/>
              <a:ext cx="86475" cy="47525"/>
            </a:xfrm>
            <a:custGeom>
              <a:pathLst>
                <a:path extrusionOk="0" fill="none" h="1901" w="3459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51" name="Shape 151"/>
            <p:cNvSpPr/>
            <p:nvPr/>
          </p:nvSpPr>
          <p:spPr>
            <a:xfrm>
              <a:off x="6357500" y="3940075"/>
              <a:ext cx="18900" cy="34725"/>
            </a:xfrm>
            <a:custGeom>
              <a:pathLst>
                <a:path extrusionOk="0" fill="none" h="1389" w="756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52" name="Shape 152"/>
            <p:cNvSpPr/>
            <p:nvPr/>
          </p:nvSpPr>
          <p:spPr>
            <a:xfrm>
              <a:off x="6202850" y="3720875"/>
              <a:ext cx="204000" cy="278875"/>
            </a:xfrm>
            <a:custGeom>
              <a:pathLst>
                <a:path extrusionOk="0" fill="none" h="11155" w="816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adwal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